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81" r:id="rId4"/>
    <p:sldId id="258" r:id="rId5"/>
    <p:sldId id="259" r:id="rId6"/>
    <p:sldId id="275" r:id="rId7"/>
    <p:sldId id="261" r:id="rId8"/>
    <p:sldId id="282" r:id="rId9"/>
    <p:sldId id="277" r:id="rId10"/>
    <p:sldId id="283" r:id="rId11"/>
    <p:sldId id="274" r:id="rId12"/>
    <p:sldId id="284" r:id="rId13"/>
  </p:sldIdLst>
  <p:sldSz cx="12192000" cy="6858000"/>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xmlns="">
        <p15:guide id="1" orient="horz" pos="2137">
          <p15:clr>
            <a:srgbClr val="A4A3A4"/>
          </p15:clr>
        </p15:guide>
        <p15:guide id="2" orient="horz" pos="550">
          <p15:clr>
            <a:srgbClr val="A4A3A4"/>
          </p15:clr>
        </p15:guide>
        <p15:guide id="3" orient="horz" pos="4065">
          <p15:clr>
            <a:srgbClr val="A4A3A4"/>
          </p15:clr>
        </p15:guide>
        <p15:guide id="4" orient="horz" pos="777">
          <p15:clr>
            <a:srgbClr val="A4A3A4"/>
          </p15:clr>
        </p15:guide>
        <p15:guide id="5" pos="257">
          <p15:clr>
            <a:srgbClr val="A4A3A4"/>
          </p15:clr>
        </p15:guide>
        <p15:guide id="6" pos="74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BCED1"/>
    <a:srgbClr val="1E6991"/>
    <a:srgbClr val="DCDFE2"/>
    <a:srgbClr val="183D67"/>
    <a:srgbClr val="132F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318" y="-96"/>
      </p:cViewPr>
      <p:guideLst>
        <p:guide orient="horz" pos="2137"/>
        <p:guide orient="horz" pos="550"/>
        <p:guide orient="horz" pos="4065"/>
        <p:guide orient="horz" pos="777"/>
        <p:guide pos="257"/>
        <p:guide pos="74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158D7-C4CC-43CC-BE7B-C6513767B6E3}" type="datetimeFigureOut">
              <a:rPr lang="zh-CN" altLang="en-US" smtClean="0"/>
              <a:t>2017/11/4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1E829-E778-4F59-A9C1-3FBFD41D3B9C}" type="slidenum">
              <a:rPr lang="zh-CN" altLang="en-US" smtClean="0"/>
              <a:t>‹#›</a:t>
            </a:fld>
            <a:endParaRPr lang="zh-CN" altLang="en-US"/>
          </a:p>
        </p:txBody>
      </p:sp>
    </p:spTree>
    <p:extLst>
      <p:ext uri="{BB962C8B-B14F-4D97-AF65-F5344CB8AC3E}">
        <p14:creationId xmlns:p14="http://schemas.microsoft.com/office/powerpoint/2010/main" val="3063752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41E829-E778-4F59-A9C1-3FBFD41D3B9C}" type="slidenum">
              <a:rPr lang="zh-CN" altLang="en-US" smtClean="0"/>
              <a:t>4</a:t>
            </a:fld>
            <a:endParaRPr lang="zh-CN" altLang="en-US"/>
          </a:p>
        </p:txBody>
      </p:sp>
    </p:spTree>
    <p:extLst>
      <p:ext uri="{BB962C8B-B14F-4D97-AF65-F5344CB8AC3E}">
        <p14:creationId xmlns:p14="http://schemas.microsoft.com/office/powerpoint/2010/main" val="4098183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EB1ADCCD-3B31-4913-850C-9A91817A2EF1}" type="datetimeFigureOut">
              <a:rPr lang="zh-CN" altLang="en-US"/>
              <a:pPr/>
              <a:t>2017/11/4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BFA1F8B-66E8-4EEE-B958-9085DAB3B0B1}" type="slidenum">
              <a:rPr lang="zh-CN" altLang="en-US"/>
              <a:pPr/>
              <a:t>‹#›</a:t>
            </a:fld>
            <a:endParaRPr lang="zh-CN" altLang="en-US"/>
          </a:p>
        </p:txBody>
      </p:sp>
    </p:spTree>
    <p:extLst>
      <p:ext uri="{BB962C8B-B14F-4D97-AF65-F5344CB8AC3E}">
        <p14:creationId xmlns:p14="http://schemas.microsoft.com/office/powerpoint/2010/main" val="390822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41CD85F-B782-4E67-B4D3-4BAEC7337AB9}" type="datetimeFigureOut">
              <a:rPr lang="zh-CN" altLang="en-US"/>
              <a:pPr/>
              <a:t>2017/11/4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C834EF2-B15A-4D98-A7FE-C91FF5E76D57}" type="slidenum">
              <a:rPr lang="zh-CN" altLang="en-US"/>
              <a:pPr/>
              <a:t>‹#›</a:t>
            </a:fld>
            <a:endParaRPr lang="zh-CN" altLang="en-US"/>
          </a:p>
        </p:txBody>
      </p:sp>
    </p:spTree>
    <p:extLst>
      <p:ext uri="{BB962C8B-B14F-4D97-AF65-F5344CB8AC3E}">
        <p14:creationId xmlns:p14="http://schemas.microsoft.com/office/powerpoint/2010/main" val="491485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E5A0D38-C4CB-4FCF-BDAA-8B625965E37C}" type="datetimeFigureOut">
              <a:rPr lang="zh-CN" altLang="en-US"/>
              <a:pPr/>
              <a:t>2017/11/4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1EBDC1E-7F16-418F-BB3B-2DA5F6AA5B5A}" type="slidenum">
              <a:rPr lang="zh-CN" altLang="en-US"/>
              <a:pPr/>
              <a:t>‹#›</a:t>
            </a:fld>
            <a:endParaRPr lang="zh-CN" altLang="en-US"/>
          </a:p>
        </p:txBody>
      </p:sp>
    </p:spTree>
    <p:extLst>
      <p:ext uri="{BB962C8B-B14F-4D97-AF65-F5344CB8AC3E}">
        <p14:creationId xmlns:p14="http://schemas.microsoft.com/office/powerpoint/2010/main" val="2053518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E8A73005-F134-44DC-9C6A-6E6B969EFF85}" type="datetimeFigureOut">
              <a:rPr lang="zh-CN" altLang="en-US"/>
              <a:pPr/>
              <a:t>2017/11/4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B8DBBED3-9715-4D97-84CB-E388A8B2AD34}" type="slidenum">
              <a:rPr lang="zh-CN" altLang="en-US"/>
              <a:pPr/>
              <a:t>‹#›</a:t>
            </a:fld>
            <a:endParaRPr lang="zh-CN" altLang="en-US"/>
          </a:p>
        </p:txBody>
      </p:sp>
    </p:spTree>
    <p:extLst>
      <p:ext uri="{BB962C8B-B14F-4D97-AF65-F5344CB8AC3E}">
        <p14:creationId xmlns:p14="http://schemas.microsoft.com/office/powerpoint/2010/main" val="321563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46251A1-55BC-4AA3-B216-B50DC9C9669D}" type="datetimeFigureOut">
              <a:rPr lang="zh-CN" altLang="en-US"/>
              <a:pPr/>
              <a:t>2017/11/4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7AE2E9F-8D6A-4C9F-BC1B-3A712C90E424}" type="slidenum">
              <a:rPr lang="zh-CN" altLang="en-US"/>
              <a:pPr/>
              <a:t>‹#›</a:t>
            </a:fld>
            <a:endParaRPr lang="zh-CN" altLang="en-US"/>
          </a:p>
        </p:txBody>
      </p:sp>
    </p:spTree>
    <p:extLst>
      <p:ext uri="{BB962C8B-B14F-4D97-AF65-F5344CB8AC3E}">
        <p14:creationId xmlns:p14="http://schemas.microsoft.com/office/powerpoint/2010/main" val="2214100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66DBEE7F-FE86-4968-8582-F79F833B1170}" type="datetimeFigureOut">
              <a:rPr lang="zh-CN" altLang="en-US"/>
              <a:pPr/>
              <a:t>2017/11/4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41F5C01-DE45-4856-AAF0-74FEFFC1EC04}" type="slidenum">
              <a:rPr lang="zh-CN" altLang="en-US"/>
              <a:pPr/>
              <a:t>‹#›</a:t>
            </a:fld>
            <a:endParaRPr lang="zh-CN" altLang="en-US"/>
          </a:p>
        </p:txBody>
      </p:sp>
    </p:spTree>
    <p:extLst>
      <p:ext uri="{BB962C8B-B14F-4D97-AF65-F5344CB8AC3E}">
        <p14:creationId xmlns:p14="http://schemas.microsoft.com/office/powerpoint/2010/main" val="1171303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0D53F263-D7D1-47CA-A1C3-D1F564C7E75E}" type="datetimeFigureOut">
              <a:rPr lang="zh-CN" altLang="en-US"/>
              <a:pPr/>
              <a:t>2017/11/4</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CB2FEB5E-B92A-4C6C-84CB-79BE7EF349A1}" type="slidenum">
              <a:rPr lang="zh-CN" altLang="en-US"/>
              <a:pPr/>
              <a:t>‹#›</a:t>
            </a:fld>
            <a:endParaRPr lang="zh-CN" altLang="en-US"/>
          </a:p>
        </p:txBody>
      </p:sp>
    </p:spTree>
    <p:extLst>
      <p:ext uri="{BB962C8B-B14F-4D97-AF65-F5344CB8AC3E}">
        <p14:creationId xmlns:p14="http://schemas.microsoft.com/office/powerpoint/2010/main" val="319059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92CEB501-7BA5-434A-8F43-1E0B3D131C1C}" type="datetimeFigureOut">
              <a:rPr lang="zh-CN" altLang="en-US"/>
              <a:pPr/>
              <a:t>2017/11/4</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032D67E8-39FC-44F5-9A3E-439056A7681B}" type="slidenum">
              <a:rPr lang="zh-CN" altLang="en-US"/>
              <a:pPr/>
              <a:t>‹#›</a:t>
            </a:fld>
            <a:endParaRPr lang="zh-CN" altLang="en-US"/>
          </a:p>
        </p:txBody>
      </p:sp>
    </p:spTree>
    <p:extLst>
      <p:ext uri="{BB962C8B-B14F-4D97-AF65-F5344CB8AC3E}">
        <p14:creationId xmlns:p14="http://schemas.microsoft.com/office/powerpoint/2010/main" val="2445751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813F11EB-EE22-4A29-ACE1-B37D2B8B666D}" type="datetimeFigureOut">
              <a:rPr lang="zh-CN" altLang="en-US"/>
              <a:pPr/>
              <a:t>2017/11/4</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972475C6-AC50-43A7-A36F-F1E13AC0D3F1}" type="slidenum">
              <a:rPr lang="zh-CN" altLang="en-US"/>
              <a:pPr/>
              <a:t>‹#›</a:t>
            </a:fld>
            <a:endParaRPr lang="zh-CN" altLang="en-US"/>
          </a:p>
        </p:txBody>
      </p:sp>
    </p:spTree>
    <p:extLst>
      <p:ext uri="{BB962C8B-B14F-4D97-AF65-F5344CB8AC3E}">
        <p14:creationId xmlns:p14="http://schemas.microsoft.com/office/powerpoint/2010/main" val="3665555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794413AB-8A7F-47B7-9F4B-63F701D167FB}" type="datetimeFigureOut">
              <a:rPr lang="zh-CN" altLang="en-US"/>
              <a:pPr/>
              <a:t>2017/11/4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C2FCB426-5FEE-4C92-B57B-786DCBD61086}" type="slidenum">
              <a:rPr lang="zh-CN" altLang="en-US"/>
              <a:pPr/>
              <a:t>‹#›</a:t>
            </a:fld>
            <a:endParaRPr lang="zh-CN" altLang="en-US"/>
          </a:p>
        </p:txBody>
      </p:sp>
    </p:spTree>
    <p:extLst>
      <p:ext uri="{BB962C8B-B14F-4D97-AF65-F5344CB8AC3E}">
        <p14:creationId xmlns:p14="http://schemas.microsoft.com/office/powerpoint/2010/main" val="4144473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3FA4E6D2-DBB4-4C3E-BC53-A513FDEF5863}" type="datetimeFigureOut">
              <a:rPr lang="zh-CN" altLang="en-US"/>
              <a:pPr/>
              <a:t>2017/11/4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C8BE555-BE3B-4BEA-A659-667DFF6F0C67}" type="slidenum">
              <a:rPr lang="zh-CN" altLang="en-US"/>
              <a:pPr/>
              <a:t>‹#›</a:t>
            </a:fld>
            <a:endParaRPr lang="zh-CN" altLang="en-US"/>
          </a:p>
        </p:txBody>
      </p:sp>
    </p:spTree>
    <p:extLst>
      <p:ext uri="{BB962C8B-B14F-4D97-AF65-F5344CB8AC3E}">
        <p14:creationId xmlns:p14="http://schemas.microsoft.com/office/powerpoint/2010/main" val="1790059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E3E7A53D-89A3-400E-B941-2ECC2A9F2E01}" type="datetimeFigureOut">
              <a:rPr lang="zh-CN" altLang="en-US"/>
              <a:pPr/>
              <a:t>2017/11/4</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C6DAAB17-CBCA-4491-BEC2-DCA1B4FC216E}"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矩形 16"/>
          <p:cNvSpPr>
            <a:spLocks/>
          </p:cNvSpPr>
          <p:nvPr/>
        </p:nvSpPr>
        <p:spPr bwMode="auto">
          <a:xfrm>
            <a:off x="8551863"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75" name="等腰三角形 4"/>
          <p:cNvSpPr>
            <a:spLocks noChangeArrowheads="1"/>
          </p:cNvSpPr>
          <p:nvPr/>
        </p:nvSpPr>
        <p:spPr bwMode="auto">
          <a:xfrm rot="18848016">
            <a:off x="-52387" y="5568950"/>
            <a:ext cx="1447800" cy="495300"/>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3076" name="图片 3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78" name="矩形 16"/>
          <p:cNvSpPr>
            <a:spLocks/>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79"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0" name="等腰三角形 9"/>
          <p:cNvSpPr>
            <a:spLocks noChangeArrowheads="1"/>
          </p:cNvSpPr>
          <p:nvPr/>
        </p:nvSpPr>
        <p:spPr bwMode="auto">
          <a:xfrm rot="18237801">
            <a:off x="10520363" y="3857625"/>
            <a:ext cx="306387" cy="163513"/>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1" name="等腰三角形 14"/>
          <p:cNvSpPr>
            <a:spLocks noChangeArrowheads="1"/>
          </p:cNvSpPr>
          <p:nvPr/>
        </p:nvSpPr>
        <p:spPr bwMode="auto">
          <a:xfrm rot="19833911">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4" name="矩形 19"/>
          <p:cNvSpPr>
            <a:spLocks noChangeArrowheads="1"/>
          </p:cNvSpPr>
          <p:nvPr/>
        </p:nvSpPr>
        <p:spPr bwMode="auto">
          <a:xfrm>
            <a:off x="3927476" y="1344613"/>
            <a:ext cx="4310062" cy="1892300"/>
          </a:xfrm>
          <a:prstGeom prst="rect">
            <a:avLst/>
          </a:prstGeom>
          <a:noFill/>
          <a:ln w="12700" cmpd="sng">
            <a:solidFill>
              <a:schemeClr val="bg1">
                <a:alpha val="50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p>
        </p:txBody>
      </p:sp>
      <p:sp>
        <p:nvSpPr>
          <p:cNvPr id="3085" name="矩形 21"/>
          <p:cNvSpPr>
            <a:spLocks noChangeArrowheads="1"/>
          </p:cNvSpPr>
          <p:nvPr/>
        </p:nvSpPr>
        <p:spPr bwMode="auto">
          <a:xfrm>
            <a:off x="3473044" y="3355975"/>
            <a:ext cx="505138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en-US" altLang="zh-CN" sz="2800" dirty="0" smtClean="0">
                <a:solidFill>
                  <a:schemeClr val="bg1"/>
                </a:solidFill>
                <a:effectLst>
                  <a:outerShdw blurRad="38100" dist="38100" dir="2700000" algn="tl">
                    <a:srgbClr val="C0C0C0"/>
                  </a:outerShdw>
                </a:effectLst>
              </a:rPr>
              <a:t>HACK×FDU</a:t>
            </a:r>
            <a:r>
              <a:rPr lang="zh-CN" altLang="en-US" sz="2800" dirty="0">
                <a:solidFill>
                  <a:schemeClr val="bg1"/>
                </a:solidFill>
                <a:effectLst>
                  <a:outerShdw blurRad="38100" dist="38100" dir="2700000" algn="tl">
                    <a:srgbClr val="C0C0C0"/>
                  </a:outerShdw>
                </a:effectLst>
              </a:rPr>
              <a:t>参赛</a:t>
            </a:r>
            <a:r>
              <a:rPr lang="zh-CN" altLang="en-US" sz="2800" dirty="0" smtClean="0">
                <a:solidFill>
                  <a:schemeClr val="bg1"/>
                </a:solidFill>
                <a:effectLst>
                  <a:outerShdw blurRad="38100" dist="38100" dir="2700000" algn="tl">
                    <a:srgbClr val="C0C0C0"/>
                  </a:outerShdw>
                </a:effectLst>
              </a:rPr>
              <a:t>项目</a:t>
            </a:r>
            <a:endParaRPr lang="en-US" altLang="zh-CN" sz="2800" dirty="0" smtClean="0">
              <a:solidFill>
                <a:schemeClr val="bg1"/>
              </a:solidFill>
              <a:effectLst>
                <a:outerShdw blurRad="38100" dist="38100" dir="2700000" algn="tl">
                  <a:srgbClr val="C0C0C0"/>
                </a:outerShdw>
              </a:effectLst>
            </a:endParaRPr>
          </a:p>
          <a:p>
            <a:pPr algn="ctr" eaLnBrk="1" hangingPunct="1">
              <a:lnSpc>
                <a:spcPct val="150000"/>
              </a:lnSpc>
            </a:pPr>
            <a:r>
              <a:rPr lang="zh-CN" altLang="en-US" sz="2400" dirty="0" smtClean="0">
                <a:solidFill>
                  <a:schemeClr val="bg1"/>
                </a:solidFill>
                <a:effectLst>
                  <a:outerShdw blurRad="38100" dist="38100" dir="2700000" algn="tl">
                    <a:srgbClr val="C0C0C0"/>
                  </a:outerShdw>
                </a:effectLst>
              </a:rPr>
              <a:t>“乐行”</a:t>
            </a:r>
            <a:r>
              <a:rPr lang="en-US" altLang="zh-CN" sz="2400" dirty="0" smtClean="0">
                <a:solidFill>
                  <a:schemeClr val="bg1"/>
                </a:solidFill>
                <a:effectLst>
                  <a:outerShdw blurRad="38100" dist="38100" dir="2700000" algn="tl">
                    <a:srgbClr val="C0C0C0"/>
                  </a:outerShdw>
                </a:effectLst>
              </a:rPr>
              <a:t>——</a:t>
            </a:r>
            <a:r>
              <a:rPr lang="zh-CN" altLang="en-US" sz="2400" dirty="0" smtClean="0">
                <a:solidFill>
                  <a:schemeClr val="bg1"/>
                </a:solidFill>
                <a:effectLst>
                  <a:outerShdw blurRad="38100" dist="38100" dir="2700000" algn="tl">
                    <a:srgbClr val="C0C0C0"/>
                  </a:outerShdw>
                </a:effectLst>
              </a:rPr>
              <a:t>您的驾车情绪调节助手</a:t>
            </a:r>
            <a:endParaRPr lang="en-US" altLang="zh-CN" sz="2400" dirty="0" smtClean="0">
              <a:solidFill>
                <a:schemeClr val="bg1"/>
              </a:solidFill>
              <a:effectLst>
                <a:outerShdw blurRad="38100" dist="38100" dir="2700000" algn="tl">
                  <a:srgbClr val="C0C0C0"/>
                </a:outerShdw>
              </a:effectLst>
            </a:endParaRPr>
          </a:p>
        </p:txBody>
      </p:sp>
      <p:cxnSp>
        <p:nvCxnSpPr>
          <p:cNvPr id="3086" name="直接连接符 23"/>
          <p:cNvCxnSpPr>
            <a:cxnSpLocks noChangeShapeType="1"/>
          </p:cNvCxnSpPr>
          <p:nvPr/>
        </p:nvCxnSpPr>
        <p:spPr bwMode="auto">
          <a:xfrm>
            <a:off x="3927475" y="4516438"/>
            <a:ext cx="4367213" cy="0"/>
          </a:xfrm>
          <a:prstGeom prst="line">
            <a:avLst/>
          </a:prstGeom>
          <a:noFill/>
          <a:ln w="12700" cmpd="sng">
            <a:solidFill>
              <a:schemeClr val="bg1">
                <a:alpha val="50000"/>
              </a:schemeClr>
            </a:solidFill>
            <a:round/>
            <a:headEnd type="oval" w="sm" len="sm"/>
            <a:tailEnd type="oval" w="sm" len="sm"/>
          </a:ln>
          <a:extLst>
            <a:ext uri="{909E8E84-426E-40DD-AFC4-6F175D3DCCD1}">
              <a14:hiddenFill xmlns:a14="http://schemas.microsoft.com/office/drawing/2010/main">
                <a:noFill/>
              </a14:hiddenFill>
            </a:ext>
          </a:extLst>
        </p:spPr>
      </p:cxnSp>
      <p:pic>
        <p:nvPicPr>
          <p:cNvPr id="3088" name="图片 2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图片 3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91"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 name="文本框 2"/>
          <p:cNvSpPr txBox="1"/>
          <p:nvPr/>
        </p:nvSpPr>
        <p:spPr>
          <a:xfrm>
            <a:off x="3940408" y="1247777"/>
            <a:ext cx="4434682" cy="2246769"/>
          </a:xfrm>
          <a:prstGeom prst="rect">
            <a:avLst/>
          </a:prstGeom>
          <a:noFill/>
        </p:spPr>
        <p:txBody>
          <a:bodyPr wrap="square" rtlCol="0">
            <a:spAutoFit/>
          </a:bodyPr>
          <a:lstStyle/>
          <a:p>
            <a:r>
              <a:rPr lang="en-US" altLang="zh-CN" sz="13600" dirty="0" smtClean="0">
                <a:solidFill>
                  <a:srgbClr val="CBCED1"/>
                </a:solidFill>
                <a:latin typeface="微软雅黑" panose="020B0503020204020204" pitchFamily="34" charset="-122"/>
                <a:ea typeface="微软雅黑" panose="020B0503020204020204" pitchFamily="34" charset="-122"/>
              </a:rPr>
              <a:t>2017</a:t>
            </a:r>
            <a:endParaRPr lang="zh-CN" altLang="en-US" sz="13600" dirty="0">
              <a:solidFill>
                <a:srgbClr val="CBCED1"/>
              </a:solidFill>
              <a:latin typeface="微软雅黑" panose="020B0503020204020204" pitchFamily="34" charset="-122"/>
              <a:ea typeface="微软雅黑" panose="020B0503020204020204" pitchFamily="34" charset="-122"/>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 calcmode="lin" valueType="num">
                                      <p:cBhvr>
                                        <p:cTn id="9" dur="500" fill="hold"/>
                                        <p:tgtEl>
                                          <p:spTgt spid="3077"/>
                                        </p:tgtEl>
                                        <p:attrNameLst>
                                          <p:attrName>ppt_x</p:attrName>
                                        </p:attrNameLst>
                                      </p:cBhvr>
                                      <p:tavLst>
                                        <p:tav tm="0">
                                          <p:val>
                                            <p:fltVal val="0.5"/>
                                          </p:val>
                                        </p:tav>
                                        <p:tav tm="100000">
                                          <p:val>
                                            <p:strVal val="#ppt_x"/>
                                          </p:val>
                                        </p:tav>
                                      </p:tavLst>
                                    </p:anim>
                                    <p:anim calcmode="lin" valueType="num">
                                      <p:cBhvr>
                                        <p:cTn id="10" dur="500" fill="hold"/>
                                        <p:tgtEl>
                                          <p:spTgt spid="3077"/>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p:cTn id="13" dur="500" fill="hold"/>
                                        <p:tgtEl>
                                          <p:spTgt spid="3075"/>
                                        </p:tgtEl>
                                        <p:attrNameLst>
                                          <p:attrName>ppt_w</p:attrName>
                                        </p:attrNameLst>
                                      </p:cBhvr>
                                      <p:tavLst>
                                        <p:tav tm="0">
                                          <p:val>
                                            <p:fltVal val="0"/>
                                          </p:val>
                                        </p:tav>
                                        <p:tav tm="100000">
                                          <p:val>
                                            <p:strVal val="#ppt_w"/>
                                          </p:val>
                                        </p:tav>
                                      </p:tavLst>
                                    </p:anim>
                                    <p:anim calcmode="lin" valueType="num">
                                      <p:cBhvr>
                                        <p:cTn id="14" dur="500" fill="hold"/>
                                        <p:tgtEl>
                                          <p:spTgt spid="3075"/>
                                        </p:tgtEl>
                                        <p:attrNameLst>
                                          <p:attrName>ppt_h</p:attrName>
                                        </p:attrNameLst>
                                      </p:cBhvr>
                                      <p:tavLst>
                                        <p:tav tm="0">
                                          <p:val>
                                            <p:fltVal val="0"/>
                                          </p:val>
                                        </p:tav>
                                        <p:tav tm="100000">
                                          <p:val>
                                            <p:strVal val="#ppt_h"/>
                                          </p:val>
                                        </p:tav>
                                      </p:tavLst>
                                    </p:anim>
                                    <p:anim calcmode="lin" valueType="num">
                                      <p:cBhvr>
                                        <p:cTn id="15" dur="500" fill="hold"/>
                                        <p:tgtEl>
                                          <p:spTgt spid="3075"/>
                                        </p:tgtEl>
                                        <p:attrNameLst>
                                          <p:attrName>ppt_x</p:attrName>
                                        </p:attrNameLst>
                                      </p:cBhvr>
                                      <p:tavLst>
                                        <p:tav tm="0">
                                          <p:val>
                                            <p:fltVal val="0.5"/>
                                          </p:val>
                                        </p:tav>
                                        <p:tav tm="100000">
                                          <p:val>
                                            <p:strVal val="#ppt_x"/>
                                          </p:val>
                                        </p:tav>
                                      </p:tavLst>
                                    </p:anim>
                                    <p:anim calcmode="lin" valueType="num">
                                      <p:cBhvr>
                                        <p:cTn id="16" dur="500" fill="hold"/>
                                        <p:tgtEl>
                                          <p:spTgt spid="3075"/>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3090"/>
                                        </p:tgtEl>
                                        <p:attrNameLst>
                                          <p:attrName>style.visibility</p:attrName>
                                        </p:attrNameLst>
                                      </p:cBhvr>
                                      <p:to>
                                        <p:strVal val="visible"/>
                                      </p:to>
                                    </p:set>
                                    <p:anim calcmode="lin" valueType="num">
                                      <p:cBhvr>
                                        <p:cTn id="19" dur="500" fill="hold"/>
                                        <p:tgtEl>
                                          <p:spTgt spid="3090"/>
                                        </p:tgtEl>
                                        <p:attrNameLst>
                                          <p:attrName>ppt_w</p:attrName>
                                        </p:attrNameLst>
                                      </p:cBhvr>
                                      <p:tavLst>
                                        <p:tav tm="0">
                                          <p:val>
                                            <p:fltVal val="0"/>
                                          </p:val>
                                        </p:tav>
                                        <p:tav tm="100000">
                                          <p:val>
                                            <p:strVal val="#ppt_w"/>
                                          </p:val>
                                        </p:tav>
                                      </p:tavLst>
                                    </p:anim>
                                    <p:anim calcmode="lin" valueType="num">
                                      <p:cBhvr>
                                        <p:cTn id="20" dur="500" fill="hold"/>
                                        <p:tgtEl>
                                          <p:spTgt spid="3090"/>
                                        </p:tgtEl>
                                        <p:attrNameLst>
                                          <p:attrName>ppt_h</p:attrName>
                                        </p:attrNameLst>
                                      </p:cBhvr>
                                      <p:tavLst>
                                        <p:tav tm="0">
                                          <p:val>
                                            <p:fltVal val="0"/>
                                          </p:val>
                                        </p:tav>
                                        <p:tav tm="100000">
                                          <p:val>
                                            <p:strVal val="#ppt_h"/>
                                          </p:val>
                                        </p:tav>
                                      </p:tavLst>
                                    </p:anim>
                                    <p:anim calcmode="lin" valueType="num">
                                      <p:cBhvr>
                                        <p:cTn id="21" dur="500" fill="hold"/>
                                        <p:tgtEl>
                                          <p:spTgt spid="3090"/>
                                        </p:tgtEl>
                                        <p:attrNameLst>
                                          <p:attrName>ppt_x</p:attrName>
                                        </p:attrNameLst>
                                      </p:cBhvr>
                                      <p:tavLst>
                                        <p:tav tm="0">
                                          <p:val>
                                            <p:fltVal val="0.5"/>
                                          </p:val>
                                        </p:tav>
                                        <p:tav tm="100000">
                                          <p:val>
                                            <p:strVal val="#ppt_x"/>
                                          </p:val>
                                        </p:tav>
                                      </p:tavLst>
                                    </p:anim>
                                    <p:anim calcmode="lin" valueType="num">
                                      <p:cBhvr>
                                        <p:cTn id="22" dur="500" fill="hold"/>
                                        <p:tgtEl>
                                          <p:spTgt spid="309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3080"/>
                                        </p:tgtEl>
                                        <p:attrNameLst>
                                          <p:attrName>style.visibility</p:attrName>
                                        </p:attrNameLst>
                                      </p:cBhvr>
                                      <p:to>
                                        <p:strVal val="visible"/>
                                      </p:to>
                                    </p:set>
                                    <p:anim calcmode="lin" valueType="num">
                                      <p:cBhvr>
                                        <p:cTn id="25" dur="500" fill="hold"/>
                                        <p:tgtEl>
                                          <p:spTgt spid="3080"/>
                                        </p:tgtEl>
                                        <p:attrNameLst>
                                          <p:attrName>ppt_w</p:attrName>
                                        </p:attrNameLst>
                                      </p:cBhvr>
                                      <p:tavLst>
                                        <p:tav tm="0">
                                          <p:val>
                                            <p:fltVal val="0"/>
                                          </p:val>
                                        </p:tav>
                                        <p:tav tm="100000">
                                          <p:val>
                                            <p:strVal val="#ppt_w"/>
                                          </p:val>
                                        </p:tav>
                                      </p:tavLst>
                                    </p:anim>
                                    <p:anim calcmode="lin" valueType="num">
                                      <p:cBhvr>
                                        <p:cTn id="26" dur="500" fill="hold"/>
                                        <p:tgtEl>
                                          <p:spTgt spid="3080"/>
                                        </p:tgtEl>
                                        <p:attrNameLst>
                                          <p:attrName>ppt_h</p:attrName>
                                        </p:attrNameLst>
                                      </p:cBhvr>
                                      <p:tavLst>
                                        <p:tav tm="0">
                                          <p:val>
                                            <p:fltVal val="0"/>
                                          </p:val>
                                        </p:tav>
                                        <p:tav tm="100000">
                                          <p:val>
                                            <p:strVal val="#ppt_h"/>
                                          </p:val>
                                        </p:tav>
                                      </p:tavLst>
                                    </p:anim>
                                    <p:anim calcmode="lin" valueType="num">
                                      <p:cBhvr>
                                        <p:cTn id="27" dur="500" fill="hold"/>
                                        <p:tgtEl>
                                          <p:spTgt spid="3080"/>
                                        </p:tgtEl>
                                        <p:attrNameLst>
                                          <p:attrName>ppt_x</p:attrName>
                                        </p:attrNameLst>
                                      </p:cBhvr>
                                      <p:tavLst>
                                        <p:tav tm="0">
                                          <p:val>
                                            <p:fltVal val="0.5"/>
                                          </p:val>
                                        </p:tav>
                                        <p:tav tm="100000">
                                          <p:val>
                                            <p:strVal val="#ppt_x"/>
                                          </p:val>
                                        </p:tav>
                                      </p:tavLst>
                                    </p:anim>
                                    <p:anim calcmode="lin" valueType="num">
                                      <p:cBhvr>
                                        <p:cTn id="28" dur="500" fill="hold"/>
                                        <p:tgtEl>
                                          <p:spTgt spid="3080"/>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3088"/>
                                        </p:tgtEl>
                                        <p:attrNameLst>
                                          <p:attrName>style.visibility</p:attrName>
                                        </p:attrNameLst>
                                      </p:cBhvr>
                                      <p:to>
                                        <p:strVal val="visible"/>
                                      </p:to>
                                    </p:set>
                                    <p:anim calcmode="lin" valueType="num">
                                      <p:cBhvr>
                                        <p:cTn id="31" dur="500" fill="hold"/>
                                        <p:tgtEl>
                                          <p:spTgt spid="3088"/>
                                        </p:tgtEl>
                                        <p:attrNameLst>
                                          <p:attrName>ppt_w</p:attrName>
                                        </p:attrNameLst>
                                      </p:cBhvr>
                                      <p:tavLst>
                                        <p:tav tm="0">
                                          <p:val>
                                            <p:fltVal val="0"/>
                                          </p:val>
                                        </p:tav>
                                        <p:tav tm="100000">
                                          <p:val>
                                            <p:strVal val="#ppt_w"/>
                                          </p:val>
                                        </p:tav>
                                      </p:tavLst>
                                    </p:anim>
                                    <p:anim calcmode="lin" valueType="num">
                                      <p:cBhvr>
                                        <p:cTn id="32" dur="500" fill="hold"/>
                                        <p:tgtEl>
                                          <p:spTgt spid="3088"/>
                                        </p:tgtEl>
                                        <p:attrNameLst>
                                          <p:attrName>ppt_h</p:attrName>
                                        </p:attrNameLst>
                                      </p:cBhvr>
                                      <p:tavLst>
                                        <p:tav tm="0">
                                          <p:val>
                                            <p:fltVal val="0"/>
                                          </p:val>
                                        </p:tav>
                                        <p:tav tm="100000">
                                          <p:val>
                                            <p:strVal val="#ppt_h"/>
                                          </p:val>
                                        </p:tav>
                                      </p:tavLst>
                                    </p:anim>
                                    <p:anim calcmode="lin" valueType="num">
                                      <p:cBhvr>
                                        <p:cTn id="33" dur="500" fill="hold"/>
                                        <p:tgtEl>
                                          <p:spTgt spid="3088"/>
                                        </p:tgtEl>
                                        <p:attrNameLst>
                                          <p:attrName>ppt_x</p:attrName>
                                        </p:attrNameLst>
                                      </p:cBhvr>
                                      <p:tavLst>
                                        <p:tav tm="0">
                                          <p:val>
                                            <p:fltVal val="0.5"/>
                                          </p:val>
                                        </p:tav>
                                        <p:tav tm="100000">
                                          <p:val>
                                            <p:strVal val="#ppt_x"/>
                                          </p:val>
                                        </p:tav>
                                      </p:tavLst>
                                    </p:anim>
                                    <p:anim calcmode="lin" valueType="num">
                                      <p:cBhvr>
                                        <p:cTn id="34" dur="500" fill="hold"/>
                                        <p:tgtEl>
                                          <p:spTgt spid="3088"/>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3081"/>
                                        </p:tgtEl>
                                        <p:attrNameLst>
                                          <p:attrName>style.visibility</p:attrName>
                                        </p:attrNameLst>
                                      </p:cBhvr>
                                      <p:to>
                                        <p:strVal val="visible"/>
                                      </p:to>
                                    </p:set>
                                    <p:anim calcmode="lin" valueType="num">
                                      <p:cBhvr>
                                        <p:cTn id="37" dur="500" fill="hold"/>
                                        <p:tgtEl>
                                          <p:spTgt spid="3081"/>
                                        </p:tgtEl>
                                        <p:attrNameLst>
                                          <p:attrName>ppt_w</p:attrName>
                                        </p:attrNameLst>
                                      </p:cBhvr>
                                      <p:tavLst>
                                        <p:tav tm="0">
                                          <p:val>
                                            <p:fltVal val="0"/>
                                          </p:val>
                                        </p:tav>
                                        <p:tav tm="100000">
                                          <p:val>
                                            <p:strVal val="#ppt_w"/>
                                          </p:val>
                                        </p:tav>
                                      </p:tavLst>
                                    </p:anim>
                                    <p:anim calcmode="lin" valueType="num">
                                      <p:cBhvr>
                                        <p:cTn id="38" dur="500" fill="hold"/>
                                        <p:tgtEl>
                                          <p:spTgt spid="3081"/>
                                        </p:tgtEl>
                                        <p:attrNameLst>
                                          <p:attrName>ppt_h</p:attrName>
                                        </p:attrNameLst>
                                      </p:cBhvr>
                                      <p:tavLst>
                                        <p:tav tm="0">
                                          <p:val>
                                            <p:fltVal val="0"/>
                                          </p:val>
                                        </p:tav>
                                        <p:tav tm="100000">
                                          <p:val>
                                            <p:strVal val="#ppt_h"/>
                                          </p:val>
                                        </p:tav>
                                      </p:tavLst>
                                    </p:anim>
                                    <p:anim calcmode="lin" valueType="num">
                                      <p:cBhvr>
                                        <p:cTn id="39" dur="500" fill="hold"/>
                                        <p:tgtEl>
                                          <p:spTgt spid="3081"/>
                                        </p:tgtEl>
                                        <p:attrNameLst>
                                          <p:attrName>ppt_x</p:attrName>
                                        </p:attrNameLst>
                                      </p:cBhvr>
                                      <p:tavLst>
                                        <p:tav tm="0">
                                          <p:val>
                                            <p:fltVal val="0.5"/>
                                          </p:val>
                                        </p:tav>
                                        <p:tav tm="100000">
                                          <p:val>
                                            <p:strVal val="#ppt_x"/>
                                          </p:val>
                                        </p:tav>
                                      </p:tavLst>
                                    </p:anim>
                                    <p:anim calcmode="lin" valueType="num">
                                      <p:cBhvr>
                                        <p:cTn id="40" dur="500" fill="hold"/>
                                        <p:tgtEl>
                                          <p:spTgt spid="3081"/>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3091"/>
                                        </p:tgtEl>
                                        <p:attrNameLst>
                                          <p:attrName>style.visibility</p:attrName>
                                        </p:attrNameLst>
                                      </p:cBhvr>
                                      <p:to>
                                        <p:strVal val="visible"/>
                                      </p:to>
                                    </p:set>
                                    <p:anim calcmode="lin" valueType="num">
                                      <p:cBhvr>
                                        <p:cTn id="43" dur="500" fill="hold"/>
                                        <p:tgtEl>
                                          <p:spTgt spid="3091"/>
                                        </p:tgtEl>
                                        <p:attrNameLst>
                                          <p:attrName>ppt_w</p:attrName>
                                        </p:attrNameLst>
                                      </p:cBhvr>
                                      <p:tavLst>
                                        <p:tav tm="0">
                                          <p:val>
                                            <p:fltVal val="0"/>
                                          </p:val>
                                        </p:tav>
                                        <p:tav tm="100000">
                                          <p:val>
                                            <p:strVal val="#ppt_w"/>
                                          </p:val>
                                        </p:tav>
                                      </p:tavLst>
                                    </p:anim>
                                    <p:anim calcmode="lin" valueType="num">
                                      <p:cBhvr>
                                        <p:cTn id="44" dur="500" fill="hold"/>
                                        <p:tgtEl>
                                          <p:spTgt spid="3091"/>
                                        </p:tgtEl>
                                        <p:attrNameLst>
                                          <p:attrName>ppt_h</p:attrName>
                                        </p:attrNameLst>
                                      </p:cBhvr>
                                      <p:tavLst>
                                        <p:tav tm="0">
                                          <p:val>
                                            <p:fltVal val="0"/>
                                          </p:val>
                                        </p:tav>
                                        <p:tav tm="100000">
                                          <p:val>
                                            <p:strVal val="#ppt_h"/>
                                          </p:val>
                                        </p:tav>
                                      </p:tavLst>
                                    </p:anim>
                                    <p:anim calcmode="lin" valueType="num">
                                      <p:cBhvr>
                                        <p:cTn id="45" dur="500" fill="hold"/>
                                        <p:tgtEl>
                                          <p:spTgt spid="3091"/>
                                        </p:tgtEl>
                                        <p:attrNameLst>
                                          <p:attrName>ppt_x</p:attrName>
                                        </p:attrNameLst>
                                      </p:cBhvr>
                                      <p:tavLst>
                                        <p:tav tm="0">
                                          <p:val>
                                            <p:fltVal val="0.5"/>
                                          </p:val>
                                        </p:tav>
                                        <p:tav tm="100000">
                                          <p:val>
                                            <p:strVal val="#ppt_x"/>
                                          </p:val>
                                        </p:tav>
                                      </p:tavLst>
                                    </p:anim>
                                    <p:anim calcmode="lin" valueType="num">
                                      <p:cBhvr>
                                        <p:cTn id="46" dur="500" fill="hold"/>
                                        <p:tgtEl>
                                          <p:spTgt spid="3091"/>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3089"/>
                                        </p:tgtEl>
                                        <p:attrNameLst>
                                          <p:attrName>style.visibility</p:attrName>
                                        </p:attrNameLst>
                                      </p:cBhvr>
                                      <p:to>
                                        <p:strVal val="visible"/>
                                      </p:to>
                                    </p:set>
                                    <p:anim calcmode="lin" valueType="num">
                                      <p:cBhvr>
                                        <p:cTn id="49" dur="500" fill="hold"/>
                                        <p:tgtEl>
                                          <p:spTgt spid="3089"/>
                                        </p:tgtEl>
                                        <p:attrNameLst>
                                          <p:attrName>ppt_w</p:attrName>
                                        </p:attrNameLst>
                                      </p:cBhvr>
                                      <p:tavLst>
                                        <p:tav tm="0">
                                          <p:val>
                                            <p:fltVal val="0"/>
                                          </p:val>
                                        </p:tav>
                                        <p:tav tm="100000">
                                          <p:val>
                                            <p:strVal val="#ppt_w"/>
                                          </p:val>
                                        </p:tav>
                                      </p:tavLst>
                                    </p:anim>
                                    <p:anim calcmode="lin" valueType="num">
                                      <p:cBhvr>
                                        <p:cTn id="50" dur="500" fill="hold"/>
                                        <p:tgtEl>
                                          <p:spTgt spid="3089"/>
                                        </p:tgtEl>
                                        <p:attrNameLst>
                                          <p:attrName>ppt_h</p:attrName>
                                        </p:attrNameLst>
                                      </p:cBhvr>
                                      <p:tavLst>
                                        <p:tav tm="0">
                                          <p:val>
                                            <p:fltVal val="0"/>
                                          </p:val>
                                        </p:tav>
                                        <p:tav tm="100000">
                                          <p:val>
                                            <p:strVal val="#ppt_h"/>
                                          </p:val>
                                        </p:tav>
                                      </p:tavLst>
                                    </p:anim>
                                    <p:anim calcmode="lin" valueType="num">
                                      <p:cBhvr>
                                        <p:cTn id="51" dur="500" fill="hold"/>
                                        <p:tgtEl>
                                          <p:spTgt spid="3089"/>
                                        </p:tgtEl>
                                        <p:attrNameLst>
                                          <p:attrName>ppt_x</p:attrName>
                                        </p:attrNameLst>
                                      </p:cBhvr>
                                      <p:tavLst>
                                        <p:tav tm="0">
                                          <p:val>
                                            <p:fltVal val="0.5"/>
                                          </p:val>
                                        </p:tav>
                                        <p:tav tm="100000">
                                          <p:val>
                                            <p:strVal val="#ppt_x"/>
                                          </p:val>
                                        </p:tav>
                                      </p:tavLst>
                                    </p:anim>
                                    <p:anim calcmode="lin" valueType="num">
                                      <p:cBhvr>
                                        <p:cTn id="52" dur="500" fill="hold"/>
                                        <p:tgtEl>
                                          <p:spTgt spid="3089"/>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3079"/>
                                        </p:tgtEl>
                                        <p:attrNameLst>
                                          <p:attrName>style.visibility</p:attrName>
                                        </p:attrNameLst>
                                      </p:cBhvr>
                                      <p:to>
                                        <p:strVal val="visible"/>
                                      </p:to>
                                    </p:set>
                                    <p:anim calcmode="lin" valueType="num">
                                      <p:cBhvr>
                                        <p:cTn id="55" dur="500" fill="hold"/>
                                        <p:tgtEl>
                                          <p:spTgt spid="3079"/>
                                        </p:tgtEl>
                                        <p:attrNameLst>
                                          <p:attrName>ppt_w</p:attrName>
                                        </p:attrNameLst>
                                      </p:cBhvr>
                                      <p:tavLst>
                                        <p:tav tm="0">
                                          <p:val>
                                            <p:fltVal val="0"/>
                                          </p:val>
                                        </p:tav>
                                        <p:tav tm="100000">
                                          <p:val>
                                            <p:strVal val="#ppt_w"/>
                                          </p:val>
                                        </p:tav>
                                      </p:tavLst>
                                    </p:anim>
                                    <p:anim calcmode="lin" valueType="num">
                                      <p:cBhvr>
                                        <p:cTn id="56" dur="500" fill="hold"/>
                                        <p:tgtEl>
                                          <p:spTgt spid="3079"/>
                                        </p:tgtEl>
                                        <p:attrNameLst>
                                          <p:attrName>ppt_h</p:attrName>
                                        </p:attrNameLst>
                                      </p:cBhvr>
                                      <p:tavLst>
                                        <p:tav tm="0">
                                          <p:val>
                                            <p:fltVal val="0"/>
                                          </p:val>
                                        </p:tav>
                                        <p:tav tm="100000">
                                          <p:val>
                                            <p:strVal val="#ppt_h"/>
                                          </p:val>
                                        </p:tav>
                                      </p:tavLst>
                                    </p:anim>
                                    <p:anim calcmode="lin" valueType="num">
                                      <p:cBhvr>
                                        <p:cTn id="57" dur="500" fill="hold"/>
                                        <p:tgtEl>
                                          <p:spTgt spid="3079"/>
                                        </p:tgtEl>
                                        <p:attrNameLst>
                                          <p:attrName>ppt_x</p:attrName>
                                        </p:attrNameLst>
                                      </p:cBhvr>
                                      <p:tavLst>
                                        <p:tav tm="0">
                                          <p:val>
                                            <p:fltVal val="0.5"/>
                                          </p:val>
                                        </p:tav>
                                        <p:tav tm="100000">
                                          <p:val>
                                            <p:strVal val="#ppt_x"/>
                                          </p:val>
                                        </p:tav>
                                      </p:tavLst>
                                    </p:anim>
                                    <p:anim calcmode="lin" valueType="num">
                                      <p:cBhvr>
                                        <p:cTn id="58" dur="500" fill="hold"/>
                                        <p:tgtEl>
                                          <p:spTgt spid="3079"/>
                                        </p:tgtEl>
                                        <p:attrNameLst>
                                          <p:attrName>ppt_y</p:attrName>
                                        </p:attrNameLst>
                                      </p:cBhvr>
                                      <p:tavLst>
                                        <p:tav tm="0">
                                          <p:val>
                                            <p:fltVal val="0.5"/>
                                          </p:val>
                                        </p:tav>
                                        <p:tav tm="100000">
                                          <p:val>
                                            <p:strVal val="#ppt_y"/>
                                          </p:val>
                                        </p:tav>
                                      </p:tavLst>
                                    </p:anim>
                                  </p:childTnLst>
                                </p:cTn>
                              </p:par>
                              <p:par>
                                <p:cTn id="59" presetID="22" presetClass="entr" presetSubtype="4" fill="hold" grpId="0" nodeType="withEffect">
                                  <p:stCondLst>
                                    <p:cond delay="1250"/>
                                  </p:stCondLst>
                                  <p:childTnLst>
                                    <p:set>
                                      <p:cBhvr>
                                        <p:cTn id="60" dur="1" fill="hold">
                                          <p:stCondLst>
                                            <p:cond delay="0"/>
                                          </p:stCondLst>
                                        </p:cTn>
                                        <p:tgtEl>
                                          <p:spTgt spid="3078"/>
                                        </p:tgtEl>
                                        <p:attrNameLst>
                                          <p:attrName>style.visibility</p:attrName>
                                        </p:attrNameLst>
                                      </p:cBhvr>
                                      <p:to>
                                        <p:strVal val="visible"/>
                                      </p:to>
                                    </p:set>
                                    <p:animEffect transition="in" filter="wipe(down)">
                                      <p:cBhvr>
                                        <p:cTn id="61" dur="500"/>
                                        <p:tgtEl>
                                          <p:spTgt spid="3078"/>
                                        </p:tgtEl>
                                      </p:cBhvr>
                                    </p:animEffect>
                                  </p:childTnLst>
                                </p:cTn>
                              </p:par>
                              <p:par>
                                <p:cTn id="62" presetID="22" presetClass="entr" presetSubtype="4" fill="hold" grpId="0" nodeType="withEffect">
                                  <p:stCondLst>
                                    <p:cond delay="1500"/>
                                  </p:stCondLst>
                                  <p:childTnLst>
                                    <p:set>
                                      <p:cBhvr>
                                        <p:cTn id="63" dur="1" fill="hold">
                                          <p:stCondLst>
                                            <p:cond delay="0"/>
                                          </p:stCondLst>
                                        </p:cTn>
                                        <p:tgtEl>
                                          <p:spTgt spid="3074"/>
                                        </p:tgtEl>
                                        <p:attrNameLst>
                                          <p:attrName>style.visibility</p:attrName>
                                        </p:attrNameLst>
                                      </p:cBhvr>
                                      <p:to>
                                        <p:strVal val="visible"/>
                                      </p:to>
                                    </p:set>
                                    <p:animEffect transition="in" filter="wipe(down)">
                                      <p:cBhvr>
                                        <p:cTn id="64" dur="500"/>
                                        <p:tgtEl>
                                          <p:spTgt spid="3074"/>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3076"/>
                                        </p:tgtEl>
                                        <p:attrNameLst>
                                          <p:attrName>style.visibility</p:attrName>
                                        </p:attrNameLst>
                                      </p:cBhvr>
                                      <p:to>
                                        <p:strVal val="visible"/>
                                      </p:to>
                                    </p:set>
                                    <p:animEffect transition="in" filter="fade">
                                      <p:cBhvr>
                                        <p:cTn id="68" dur="500"/>
                                        <p:tgtEl>
                                          <p:spTgt spid="3076"/>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3085"/>
                                        </p:tgtEl>
                                        <p:attrNameLst>
                                          <p:attrName>style.visibility</p:attrName>
                                        </p:attrNameLst>
                                      </p:cBhvr>
                                      <p:to>
                                        <p:strVal val="visible"/>
                                      </p:to>
                                    </p:set>
                                    <p:animEffect transition="in" filter="wipe(up)">
                                      <p:cBhvr>
                                        <p:cTn id="72" dur="500"/>
                                        <p:tgtEl>
                                          <p:spTgt spid="3085"/>
                                        </p:tgtEl>
                                      </p:cBhvr>
                                    </p:animEffect>
                                  </p:childTnLst>
                                </p:cTn>
                              </p:par>
                            </p:childTnLst>
                          </p:cTn>
                        </p:par>
                        <p:par>
                          <p:cTn id="73" fill="hold" nodeType="afterGroup">
                            <p:stCondLst>
                              <p:cond delay="4350"/>
                            </p:stCondLst>
                            <p:childTnLst>
                              <p:par>
                                <p:cTn id="74" presetID="16" presetClass="entr" presetSubtype="37" fill="hold" nodeType="afterEffect">
                                  <p:stCondLst>
                                    <p:cond delay="0"/>
                                  </p:stCondLst>
                                  <p:childTnLst>
                                    <p:set>
                                      <p:cBhvr>
                                        <p:cTn id="75" dur="1" fill="hold">
                                          <p:stCondLst>
                                            <p:cond delay="0"/>
                                          </p:stCondLst>
                                        </p:cTn>
                                        <p:tgtEl>
                                          <p:spTgt spid="3086"/>
                                        </p:tgtEl>
                                        <p:attrNameLst>
                                          <p:attrName>style.visibility</p:attrName>
                                        </p:attrNameLst>
                                      </p:cBhvr>
                                      <p:to>
                                        <p:strVal val="visible"/>
                                      </p:to>
                                    </p:set>
                                    <p:animEffect transition="in" filter="barn(outVertical)">
                                      <p:cBhvr>
                                        <p:cTn id="76"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P spid="3075" grpId="0" animBg="1" autoUpdateAnimBg="0"/>
      <p:bldP spid="3077" grpId="0" animBg="1" autoUpdateAnimBg="0"/>
      <p:bldP spid="3078" grpId="0" animBg="1"/>
      <p:bldP spid="3079" grpId="0" animBg="1" autoUpdateAnimBg="0"/>
      <p:bldP spid="3080" grpId="0" animBg="1" autoUpdateAnimBg="0"/>
      <p:bldP spid="3081" grpId="0" animBg="1" autoUpdateAnimBg="0"/>
      <p:bldP spid="3085" grpId="0" autoUpdateAnimBg="0"/>
      <p:bldP spid="3090" grpId="0" animBg="1" autoUpdateAnimBg="0"/>
      <p:bldP spid="3091"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21506" name="组合 40"/>
          <p:cNvGrpSpPr>
            <a:grpSpLocks/>
          </p:cNvGrpSpPr>
          <p:nvPr/>
        </p:nvGrpSpPr>
        <p:grpSpPr bwMode="auto">
          <a:xfrm>
            <a:off x="-136525" y="474663"/>
            <a:ext cx="12411075" cy="5784850"/>
            <a:chOff x="0" y="0"/>
            <a:chExt cx="12410868" cy="5784745"/>
          </a:xfrm>
        </p:grpSpPr>
        <p:sp>
          <p:nvSpPr>
            <p:cNvPr id="2150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0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0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1510" name="图片 3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1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1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21514" name="矩形 19"/>
          <p:cNvSpPr>
            <a:spLocks noChangeArrowheads="1"/>
          </p:cNvSpPr>
          <p:nvPr/>
        </p:nvSpPr>
        <p:spPr bwMode="auto">
          <a:xfrm>
            <a:off x="0" y="2066925"/>
            <a:ext cx="12192000" cy="294957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15" name="矩形 21"/>
          <p:cNvSpPr>
            <a:spLocks noChangeArrowheads="1"/>
          </p:cNvSpPr>
          <p:nvPr/>
        </p:nvSpPr>
        <p:spPr bwMode="auto">
          <a:xfrm>
            <a:off x="0" y="2066925"/>
            <a:ext cx="12192000" cy="2949575"/>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1516" name="文本框 22"/>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21517" name="文本框 2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2151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2152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2152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21522" name="组合 5"/>
          <p:cNvGrpSpPr>
            <a:grpSpLocks/>
          </p:cNvGrpSpPr>
          <p:nvPr/>
        </p:nvGrpSpPr>
        <p:grpSpPr bwMode="auto">
          <a:xfrm>
            <a:off x="0" y="2414588"/>
            <a:ext cx="12192000" cy="1479550"/>
            <a:chOff x="0" y="0"/>
            <a:chExt cx="12192000" cy="1480457"/>
          </a:xfrm>
        </p:grpSpPr>
        <p:sp>
          <p:nvSpPr>
            <p:cNvPr id="21523"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2152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2152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grpSp>
        <p:nvGrpSpPr>
          <p:cNvPr id="21526" name="组合 74"/>
          <p:cNvGrpSpPr>
            <a:grpSpLocks/>
          </p:cNvGrpSpPr>
          <p:nvPr/>
        </p:nvGrpSpPr>
        <p:grpSpPr bwMode="auto">
          <a:xfrm>
            <a:off x="5475288" y="2524125"/>
            <a:ext cx="1247775" cy="1249363"/>
            <a:chOff x="0" y="0"/>
            <a:chExt cx="1248318" cy="1248318"/>
          </a:xfrm>
        </p:grpSpPr>
        <p:sp>
          <p:nvSpPr>
            <p:cNvPr id="2152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1528"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04</a:t>
              </a:r>
              <a:endParaRPr lang="zh-CN" altLang="en-US" sz="4800">
                <a:solidFill>
                  <a:srgbClr val="1E6991"/>
                </a:solidFill>
                <a:latin typeface="华文细黑" pitchFamily="2" charset="-122"/>
                <a:ea typeface="华文细黑" pitchFamily="2" charset="-122"/>
              </a:endParaRPr>
            </a:p>
          </p:txBody>
        </p:sp>
      </p:grpSp>
      <p:sp>
        <p:nvSpPr>
          <p:cNvPr id="21530" name="文本框 66"/>
          <p:cNvSpPr txBox="1">
            <a:spLocks noChangeArrowheads="1"/>
          </p:cNvSpPr>
          <p:nvPr/>
        </p:nvSpPr>
        <p:spPr bwMode="auto">
          <a:xfrm>
            <a:off x="4976813" y="3844925"/>
            <a:ext cx="2260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dirty="0" smtClean="0">
                <a:solidFill>
                  <a:srgbClr val="FFFFFF"/>
                </a:solidFill>
                <a:latin typeface="Arial" pitchFamily="34" charset="0"/>
                <a:cs typeface="Arial" pitchFamily="34" charset="0"/>
              </a:rPr>
              <a:t>未来发展</a:t>
            </a:r>
            <a:endParaRPr lang="zh-CN" altLang="en-US" sz="1600" b="1" dirty="0">
              <a:solidFill>
                <a:srgbClr val="FFFFFF"/>
              </a:solidFill>
              <a:latin typeface="Arial" pitchFamily="34" charset="0"/>
              <a:cs typeface="Arial"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1526"/>
                                        </p:tgtEl>
                                        <p:attrNameLst>
                                          <p:attrName>style.visibility</p:attrName>
                                        </p:attrNameLst>
                                      </p:cBhvr>
                                      <p:to>
                                        <p:strVal val="visible"/>
                                      </p:to>
                                    </p:set>
                                    <p:anim calcmode="lin" valueType="num">
                                      <p:cBhvr>
                                        <p:cTn id="7" dur="500" fill="hold"/>
                                        <p:tgtEl>
                                          <p:spTgt spid="21526"/>
                                        </p:tgtEl>
                                        <p:attrNameLst>
                                          <p:attrName>ppt_w</p:attrName>
                                        </p:attrNameLst>
                                      </p:cBhvr>
                                      <p:tavLst>
                                        <p:tav tm="0">
                                          <p:val>
                                            <p:fltVal val="0"/>
                                          </p:val>
                                        </p:tav>
                                        <p:tav tm="100000">
                                          <p:val>
                                            <p:strVal val="#ppt_w"/>
                                          </p:val>
                                        </p:tav>
                                      </p:tavLst>
                                    </p:anim>
                                    <p:anim calcmode="lin" valueType="num">
                                      <p:cBhvr>
                                        <p:cTn id="8" dur="500" fill="hold"/>
                                        <p:tgtEl>
                                          <p:spTgt spid="21526"/>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21522"/>
                                        </p:tgtEl>
                                        <p:attrNameLst>
                                          <p:attrName>style.visibility</p:attrName>
                                        </p:attrNameLst>
                                      </p:cBhvr>
                                      <p:to>
                                        <p:strVal val="visible"/>
                                      </p:to>
                                    </p:set>
                                    <p:animEffect transition="in" filter="barn(outVertical)">
                                      <p:cBhvr>
                                        <p:cTn id="12" dur="500"/>
                                        <p:tgtEl>
                                          <p:spTgt spid="21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43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8436"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8437"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smtClean="0">
                <a:solidFill>
                  <a:srgbClr val="132F55"/>
                </a:solidFill>
                <a:latin typeface="华文细黑" pitchFamily="2" charset="-122"/>
                <a:ea typeface="华文细黑" pitchFamily="2" charset="-122"/>
              </a:rPr>
              <a:t>0</a:t>
            </a:r>
            <a:r>
              <a:rPr lang="en-US" altLang="zh-CN" sz="2400" b="1" dirty="0" smtClean="0">
                <a:solidFill>
                  <a:srgbClr val="132F55"/>
                </a:solidFill>
                <a:latin typeface="华文细黑" pitchFamily="2" charset="-122"/>
                <a:ea typeface="华文细黑" pitchFamily="2" charset="-122"/>
              </a:rPr>
              <a:t>4</a:t>
            </a:r>
            <a:endParaRPr lang="zh-CN" altLang="en-US" sz="2400" b="1" dirty="0">
              <a:solidFill>
                <a:srgbClr val="132F55"/>
              </a:solidFill>
              <a:latin typeface="华文细黑" pitchFamily="2" charset="-122"/>
              <a:ea typeface="华文细黑" pitchFamily="2" charset="-122"/>
            </a:endParaRPr>
          </a:p>
        </p:txBody>
      </p:sp>
      <p:cxnSp>
        <p:nvCxnSpPr>
          <p:cNvPr id="18438"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8440" name="Group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5325" y="2073275"/>
            <a:ext cx="3668713" cy="366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8441" name="弧形 8"/>
          <p:cNvSpPr>
            <a:spLocks/>
          </p:cNvSpPr>
          <p:nvPr/>
        </p:nvSpPr>
        <p:spPr bwMode="auto">
          <a:xfrm>
            <a:off x="301625" y="1682750"/>
            <a:ext cx="4451350" cy="4449763"/>
          </a:xfrm>
          <a:custGeom>
            <a:avLst/>
            <a:gdLst>
              <a:gd name="T0" fmla="*/ 585303 w 4451350"/>
              <a:gd name="T1" fmla="*/ 721155 h 4449763"/>
              <a:gd name="T2" fmla="*/ 3028648 w 4451350"/>
              <a:gd name="T3" fmla="*/ 149841 h 4449763"/>
              <a:gd name="T4" fmla="*/ 4451337 w 4451350"/>
              <a:gd name="T5" fmla="*/ 2217040 h 4449763"/>
              <a:gd name="T6" fmla="*/ 3043250 w 4451350"/>
              <a:gd name="T7" fmla="*/ 4294216 h 4449763"/>
              <a:gd name="T8" fmla="*/ 595943 w 4451350"/>
              <a:gd name="T9" fmla="*/ 3740125 h 4449763"/>
              <a:gd name="T10" fmla="*/ 2225675 w 4451350"/>
              <a:gd name="T11" fmla="*/ 2224882 h 4449763"/>
              <a:gd name="T12" fmla="*/ 585303 w 4451350"/>
              <a:gd name="T13" fmla="*/ 721155 h 4449763"/>
              <a:gd name="T14" fmla="*/ 585303 w 4451350"/>
              <a:gd name="T15" fmla="*/ 721155 h 4449763"/>
              <a:gd name="T16" fmla="*/ 3028648 w 4451350"/>
              <a:gd name="T17" fmla="*/ 149841 h 4449763"/>
              <a:gd name="T18" fmla="*/ 4451337 w 4451350"/>
              <a:gd name="T19" fmla="*/ 2217040 h 4449763"/>
              <a:gd name="T20" fmla="*/ 3043250 w 4451350"/>
              <a:gd name="T21" fmla="*/ 4294216 h 4449763"/>
              <a:gd name="T22" fmla="*/ 595943 w 4451350"/>
              <a:gd name="T23" fmla="*/ 3740125 h 4449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51350" h="4449763" stroke="0">
                <a:moveTo>
                  <a:pt x="585303" y="721155"/>
                </a:moveTo>
                <a:cubicBezTo>
                  <a:pt x="1204501" y="46171"/>
                  <a:pt x="2174197" y="-180568"/>
                  <a:pt x="3028648" y="149841"/>
                </a:cubicBezTo>
                <a:cubicBezTo>
                  <a:pt x="3883414" y="480371"/>
                  <a:pt x="4448107" y="1300883"/>
                  <a:pt x="4451337" y="2217040"/>
                </a:cubicBezTo>
                <a:cubicBezTo>
                  <a:pt x="4454567" y="3133201"/>
                  <a:pt x="3895669" y="3957674"/>
                  <a:pt x="3043250" y="4294216"/>
                </a:cubicBezTo>
                <a:cubicBezTo>
                  <a:pt x="2191151" y="4630632"/>
                  <a:pt x="1219882" y="4410729"/>
                  <a:pt x="595943" y="3740125"/>
                </a:cubicBezTo>
                <a:lnTo>
                  <a:pt x="2225675" y="2224882"/>
                </a:lnTo>
                <a:lnTo>
                  <a:pt x="585303" y="721155"/>
                </a:lnTo>
                <a:close/>
              </a:path>
              <a:path w="4451350" h="4449763" fill="none">
                <a:moveTo>
                  <a:pt x="585303" y="721155"/>
                </a:moveTo>
                <a:cubicBezTo>
                  <a:pt x="1204501" y="46171"/>
                  <a:pt x="2174197" y="-180568"/>
                  <a:pt x="3028648" y="149841"/>
                </a:cubicBezTo>
                <a:cubicBezTo>
                  <a:pt x="3883414" y="480371"/>
                  <a:pt x="4448107" y="1300883"/>
                  <a:pt x="4451337" y="2217040"/>
                </a:cubicBezTo>
                <a:cubicBezTo>
                  <a:pt x="4454567" y="3133201"/>
                  <a:pt x="3895669" y="3957674"/>
                  <a:pt x="3043250" y="4294216"/>
                </a:cubicBezTo>
                <a:cubicBezTo>
                  <a:pt x="2191151" y="4630632"/>
                  <a:pt x="1219882" y="4410729"/>
                  <a:pt x="595943" y="3740125"/>
                </a:cubicBezTo>
              </a:path>
            </a:pathLst>
          </a:custGeom>
          <a:noFill/>
          <a:ln w="146050" cap="rnd" cmpd="sng">
            <a:solidFill>
              <a:schemeClr val="bg1">
                <a:alpha val="70000"/>
              </a:schemeClr>
            </a:solidFill>
            <a:bevel/>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442" name="椭圆 10"/>
          <p:cNvSpPr>
            <a:spLocks noChangeArrowheads="1"/>
          </p:cNvSpPr>
          <p:nvPr/>
        </p:nvSpPr>
        <p:spPr bwMode="auto">
          <a:xfrm>
            <a:off x="819150" y="2341563"/>
            <a:ext cx="134938" cy="1349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3" name="椭圆 16"/>
          <p:cNvSpPr>
            <a:spLocks noChangeArrowheads="1"/>
          </p:cNvSpPr>
          <p:nvPr/>
        </p:nvSpPr>
        <p:spPr bwMode="auto">
          <a:xfrm>
            <a:off x="2459038" y="1614488"/>
            <a:ext cx="136525" cy="1365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4" name="椭圆 17"/>
          <p:cNvSpPr>
            <a:spLocks noChangeArrowheads="1"/>
          </p:cNvSpPr>
          <p:nvPr/>
        </p:nvSpPr>
        <p:spPr bwMode="auto">
          <a:xfrm>
            <a:off x="4167188" y="2411413"/>
            <a:ext cx="134937" cy="1349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5" name="椭圆 18"/>
          <p:cNvSpPr>
            <a:spLocks noChangeArrowheads="1"/>
          </p:cNvSpPr>
          <p:nvPr/>
        </p:nvSpPr>
        <p:spPr bwMode="auto">
          <a:xfrm>
            <a:off x="4687888" y="3840163"/>
            <a:ext cx="134937" cy="1349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6" name="椭圆 19"/>
          <p:cNvSpPr>
            <a:spLocks noChangeArrowheads="1"/>
          </p:cNvSpPr>
          <p:nvPr/>
        </p:nvSpPr>
        <p:spPr bwMode="auto">
          <a:xfrm>
            <a:off x="4224338" y="5197475"/>
            <a:ext cx="136525" cy="1349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7" name="椭圆 20"/>
          <p:cNvSpPr>
            <a:spLocks noChangeArrowheads="1"/>
          </p:cNvSpPr>
          <p:nvPr/>
        </p:nvSpPr>
        <p:spPr bwMode="auto">
          <a:xfrm>
            <a:off x="2459038" y="6065838"/>
            <a:ext cx="136525" cy="1349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8" name="椭圆 21"/>
          <p:cNvSpPr>
            <a:spLocks noChangeArrowheads="1"/>
          </p:cNvSpPr>
          <p:nvPr/>
        </p:nvSpPr>
        <p:spPr bwMode="auto">
          <a:xfrm>
            <a:off x="830263" y="5353050"/>
            <a:ext cx="134937" cy="1349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9" name="Freeform 10"/>
          <p:cNvSpPr>
            <a:spLocks noEditPoints="1"/>
          </p:cNvSpPr>
          <p:nvPr/>
        </p:nvSpPr>
        <p:spPr bwMode="auto">
          <a:xfrm>
            <a:off x="2736850" y="1196975"/>
            <a:ext cx="392113" cy="330200"/>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0" name="Freeform 11"/>
          <p:cNvSpPr>
            <a:spLocks noEditPoints="1"/>
          </p:cNvSpPr>
          <p:nvPr/>
        </p:nvSpPr>
        <p:spPr bwMode="auto">
          <a:xfrm>
            <a:off x="4979988" y="3700463"/>
            <a:ext cx="385762" cy="414337"/>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8451" name="组合 37"/>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86275" y="2084388"/>
            <a:ext cx="4032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8452" name="组合 38"/>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86275" y="5138738"/>
            <a:ext cx="34766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8453" name="组合 39"/>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646363" y="6291263"/>
            <a:ext cx="3952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18454" name="直接连接符 41"/>
          <p:cNvCxnSpPr>
            <a:cxnSpLocks noChangeShapeType="1"/>
          </p:cNvCxnSpPr>
          <p:nvPr/>
        </p:nvCxnSpPr>
        <p:spPr bwMode="auto">
          <a:xfrm>
            <a:off x="5773738" y="1196975"/>
            <a:ext cx="0" cy="5248275"/>
          </a:xfrm>
          <a:prstGeom prst="line">
            <a:avLst/>
          </a:prstGeom>
          <a:noFill/>
          <a:ln w="9525" cmpd="sng">
            <a:solidFill>
              <a:schemeClr val="bg1">
                <a:alpha val="29999"/>
              </a:schemeClr>
            </a:solidFill>
            <a:round/>
            <a:headEnd/>
            <a:tailEnd/>
          </a:ln>
          <a:extLst>
            <a:ext uri="{909E8E84-426E-40DD-AFC4-6F175D3DCCD1}">
              <a14:hiddenFill xmlns:a14="http://schemas.microsoft.com/office/drawing/2010/main">
                <a:noFill/>
              </a14:hiddenFill>
            </a:ext>
          </a:extLst>
        </p:spPr>
      </p:cxnSp>
      <p:sp>
        <p:nvSpPr>
          <p:cNvPr id="18455" name="圆角矩形 43"/>
          <p:cNvSpPr>
            <a:spLocks noChangeArrowheads="1"/>
          </p:cNvSpPr>
          <p:nvPr/>
        </p:nvSpPr>
        <p:spPr bwMode="auto">
          <a:xfrm>
            <a:off x="6091238" y="1196975"/>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r>
              <a:rPr lang="zh-CN" altLang="en-US" sz="1600" dirty="0" smtClean="0">
                <a:solidFill>
                  <a:srgbClr val="1E6991"/>
                </a:solidFill>
                <a:latin typeface="Arial" pitchFamily="34" charset="0"/>
                <a:cs typeface="Arial" pitchFamily="34" charset="0"/>
              </a:rPr>
              <a:t>多种车主认证方式</a:t>
            </a:r>
            <a:endParaRPr lang="zh-CN" altLang="en-US" sz="1600" dirty="0">
              <a:solidFill>
                <a:srgbClr val="1E6991"/>
              </a:solidFill>
              <a:latin typeface="Arial" pitchFamily="34" charset="0"/>
              <a:cs typeface="Arial" pitchFamily="34" charset="0"/>
            </a:endParaRPr>
          </a:p>
        </p:txBody>
      </p:sp>
      <p:sp>
        <p:nvSpPr>
          <p:cNvPr id="18456" name="圆角矩形 44"/>
          <p:cNvSpPr>
            <a:spLocks noChangeArrowheads="1"/>
          </p:cNvSpPr>
          <p:nvPr/>
        </p:nvSpPr>
        <p:spPr bwMode="auto">
          <a:xfrm>
            <a:off x="6091238" y="2295525"/>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r>
              <a:rPr lang="zh-CN" altLang="en-US" sz="1600" dirty="0" smtClean="0">
                <a:solidFill>
                  <a:srgbClr val="1E6991"/>
                </a:solidFill>
                <a:latin typeface="Arial" pitchFamily="34" charset="0"/>
                <a:cs typeface="Arial" pitchFamily="34" charset="0"/>
              </a:rPr>
              <a:t>车内语音图像交互</a:t>
            </a:r>
            <a:endParaRPr lang="zh-CN" altLang="en-US" sz="1600" dirty="0">
              <a:solidFill>
                <a:srgbClr val="1E6991"/>
              </a:solidFill>
              <a:latin typeface="Arial" pitchFamily="34" charset="0"/>
              <a:cs typeface="Arial" pitchFamily="34" charset="0"/>
            </a:endParaRPr>
          </a:p>
        </p:txBody>
      </p:sp>
      <p:sp>
        <p:nvSpPr>
          <p:cNvPr id="18457" name="圆角矩形 45"/>
          <p:cNvSpPr>
            <a:spLocks noChangeArrowheads="1"/>
          </p:cNvSpPr>
          <p:nvPr/>
        </p:nvSpPr>
        <p:spPr bwMode="auto">
          <a:xfrm>
            <a:off x="6091238" y="3394075"/>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r>
              <a:rPr lang="zh-CN" altLang="en-US" sz="1600" dirty="0" smtClean="0">
                <a:solidFill>
                  <a:srgbClr val="1E6991"/>
                </a:solidFill>
                <a:latin typeface="Arial" pitchFamily="34" charset="0"/>
                <a:cs typeface="Arial" pitchFamily="34" charset="0"/>
              </a:rPr>
              <a:t>车载管家多功能化</a:t>
            </a:r>
            <a:endParaRPr lang="zh-CN" altLang="en-US" sz="1600" dirty="0">
              <a:solidFill>
                <a:srgbClr val="1E6991"/>
              </a:solidFill>
              <a:latin typeface="Arial" pitchFamily="34" charset="0"/>
              <a:cs typeface="Arial" pitchFamily="34" charset="0"/>
            </a:endParaRPr>
          </a:p>
        </p:txBody>
      </p:sp>
      <p:sp>
        <p:nvSpPr>
          <p:cNvPr id="18458" name="圆角矩形 46"/>
          <p:cNvSpPr>
            <a:spLocks noChangeArrowheads="1"/>
          </p:cNvSpPr>
          <p:nvPr/>
        </p:nvSpPr>
        <p:spPr bwMode="auto">
          <a:xfrm>
            <a:off x="6091238" y="4674110"/>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r>
              <a:rPr lang="zh-CN" altLang="en-US" sz="1600" dirty="0" smtClean="0">
                <a:solidFill>
                  <a:srgbClr val="1E6991"/>
                </a:solidFill>
                <a:latin typeface="Arial" pitchFamily="34" charset="0"/>
                <a:cs typeface="Arial" pitchFamily="34" charset="0"/>
              </a:rPr>
              <a:t>全面的汽车服务</a:t>
            </a:r>
            <a:endParaRPr lang="zh-CN" altLang="en-US" sz="1600" dirty="0">
              <a:solidFill>
                <a:srgbClr val="1E6991"/>
              </a:solidFill>
              <a:latin typeface="Arial" pitchFamily="34" charset="0"/>
              <a:cs typeface="Arial" pitchFamily="34" charset="0"/>
            </a:endParaRPr>
          </a:p>
        </p:txBody>
      </p:sp>
      <p:sp>
        <p:nvSpPr>
          <p:cNvPr id="18459" name="圆角矩形 47"/>
          <p:cNvSpPr>
            <a:spLocks noChangeArrowheads="1"/>
          </p:cNvSpPr>
          <p:nvPr/>
        </p:nvSpPr>
        <p:spPr bwMode="auto">
          <a:xfrm>
            <a:off x="6091238" y="5592763"/>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r>
              <a:rPr lang="zh-CN" altLang="en-US" sz="1600" dirty="0" smtClean="0">
                <a:solidFill>
                  <a:srgbClr val="1E6991"/>
                </a:solidFill>
                <a:latin typeface="Arial" pitchFamily="34" charset="0"/>
                <a:cs typeface="Arial" pitchFamily="34" charset="0"/>
              </a:rPr>
              <a:t>生活管家功能</a:t>
            </a:r>
            <a:endParaRPr lang="zh-CN" altLang="en-US" sz="1600" dirty="0">
              <a:solidFill>
                <a:srgbClr val="1E6991"/>
              </a:solidFill>
              <a:latin typeface="Arial" pitchFamily="34" charset="0"/>
              <a:cs typeface="Arial" pitchFamily="34" charset="0"/>
            </a:endParaRPr>
          </a:p>
        </p:txBody>
      </p:sp>
      <p:sp>
        <p:nvSpPr>
          <p:cNvPr id="18460" name="矩形 48"/>
          <p:cNvSpPr>
            <a:spLocks noChangeArrowheads="1"/>
          </p:cNvSpPr>
          <p:nvPr/>
        </p:nvSpPr>
        <p:spPr bwMode="auto">
          <a:xfrm>
            <a:off x="6091238" y="1589088"/>
            <a:ext cx="5692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600" dirty="0" smtClean="0">
                <a:solidFill>
                  <a:schemeClr val="bg1"/>
                </a:solidFill>
                <a:latin typeface="Arial" pitchFamily="34" charset="0"/>
              </a:rPr>
              <a:t>密码、声纹、人脸、指纹等</a:t>
            </a:r>
            <a:endParaRPr lang="zh-CN" altLang="en-US" sz="1600" dirty="0">
              <a:solidFill>
                <a:schemeClr val="bg1"/>
              </a:solidFill>
              <a:latin typeface="Arial" pitchFamily="34" charset="0"/>
            </a:endParaRPr>
          </a:p>
        </p:txBody>
      </p:sp>
      <p:sp>
        <p:nvSpPr>
          <p:cNvPr id="18461" name="矩形 49"/>
          <p:cNvSpPr>
            <a:spLocks noChangeArrowheads="1"/>
          </p:cNvSpPr>
          <p:nvPr/>
        </p:nvSpPr>
        <p:spPr bwMode="auto">
          <a:xfrm>
            <a:off x="6091238" y="2686050"/>
            <a:ext cx="5692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600" dirty="0" smtClean="0">
                <a:solidFill>
                  <a:schemeClr val="bg1"/>
                </a:solidFill>
                <a:latin typeface="Arial" pitchFamily="34" charset="0"/>
              </a:rPr>
              <a:t>车主使用多种方式与车载管家交互</a:t>
            </a:r>
            <a:endParaRPr lang="zh-CN" altLang="en-US" sz="1600" dirty="0">
              <a:solidFill>
                <a:schemeClr val="bg1"/>
              </a:solidFill>
              <a:latin typeface="Arial" pitchFamily="34" charset="0"/>
            </a:endParaRPr>
          </a:p>
        </p:txBody>
      </p:sp>
      <p:sp>
        <p:nvSpPr>
          <p:cNvPr id="18462" name="矩形 50"/>
          <p:cNvSpPr>
            <a:spLocks noChangeArrowheads="1"/>
          </p:cNvSpPr>
          <p:nvPr/>
        </p:nvSpPr>
        <p:spPr bwMode="auto">
          <a:xfrm>
            <a:off x="6091238" y="3781425"/>
            <a:ext cx="569277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500" dirty="0">
                <a:solidFill>
                  <a:schemeClr val="bg1"/>
                </a:solidFill>
                <a:latin typeface="Arial" pitchFamily="34" charset="0"/>
              </a:rPr>
              <a:t>从多方面检测车主的情绪及状态，包括语言，肢体动作，眼球活动等，从而判断车主目前的驾驶状态，根据不同的状态做出不同的反应</a:t>
            </a:r>
            <a:endParaRPr lang="zh-CN" altLang="en-US" sz="1500" dirty="0">
              <a:solidFill>
                <a:schemeClr val="bg1"/>
              </a:solidFill>
              <a:latin typeface="Arial" pitchFamily="34" charset="0"/>
            </a:endParaRPr>
          </a:p>
        </p:txBody>
      </p:sp>
      <p:sp>
        <p:nvSpPr>
          <p:cNvPr id="18463" name="矩形 51"/>
          <p:cNvSpPr>
            <a:spLocks noChangeArrowheads="1"/>
          </p:cNvSpPr>
          <p:nvPr/>
        </p:nvSpPr>
        <p:spPr bwMode="auto">
          <a:xfrm>
            <a:off x="6091238" y="5028198"/>
            <a:ext cx="5692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600" dirty="0" smtClean="0">
                <a:solidFill>
                  <a:schemeClr val="bg1"/>
                </a:solidFill>
                <a:latin typeface="Arial" pitchFamily="34" charset="0"/>
              </a:rPr>
              <a:t>故障排查、违规查询、充电桩查询等</a:t>
            </a:r>
            <a:endParaRPr lang="zh-CN" altLang="en-US" sz="1600" dirty="0">
              <a:solidFill>
                <a:schemeClr val="bg1"/>
              </a:solidFill>
              <a:latin typeface="Arial" pitchFamily="34" charset="0"/>
            </a:endParaRPr>
          </a:p>
        </p:txBody>
      </p:sp>
      <p:sp>
        <p:nvSpPr>
          <p:cNvPr id="18464" name="矩形 52"/>
          <p:cNvSpPr>
            <a:spLocks noChangeArrowheads="1"/>
          </p:cNvSpPr>
          <p:nvPr/>
        </p:nvSpPr>
        <p:spPr bwMode="auto">
          <a:xfrm>
            <a:off x="6091238" y="5972175"/>
            <a:ext cx="56927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600" dirty="0">
                <a:solidFill>
                  <a:schemeClr val="bg1"/>
                </a:solidFill>
                <a:latin typeface="Arial" pitchFamily="34" charset="0"/>
              </a:rPr>
              <a:t>车载管家也具有生活管家的功能，为车主提供各种生活所需信息，提供各种便利</a:t>
            </a:r>
            <a:endParaRPr lang="zh-CN" altLang="en-US" sz="1600" dirty="0">
              <a:solidFill>
                <a:schemeClr val="bg1"/>
              </a:solidFill>
              <a:latin typeface="Arial" pitchFamily="34" charset="0"/>
            </a:endParaRPr>
          </a:p>
        </p:txBody>
      </p:sp>
      <p:pic>
        <p:nvPicPr>
          <p:cNvPr id="1741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88" y="378054"/>
            <a:ext cx="223202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064449" y="600868"/>
            <a:ext cx="2719564"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8440"/>
                                        </p:tgtEl>
                                        <p:attrNameLst>
                                          <p:attrName>style.visibility</p:attrName>
                                        </p:attrNameLst>
                                      </p:cBhvr>
                                      <p:to>
                                        <p:strVal val="visible"/>
                                      </p:to>
                                    </p:set>
                                    <p:anim calcmode="lin" valueType="num">
                                      <p:cBhvr>
                                        <p:cTn id="7" dur="500" fill="hold"/>
                                        <p:tgtEl>
                                          <p:spTgt spid="18440"/>
                                        </p:tgtEl>
                                        <p:attrNameLst>
                                          <p:attrName>ppt_w</p:attrName>
                                        </p:attrNameLst>
                                      </p:cBhvr>
                                      <p:tavLst>
                                        <p:tav tm="0">
                                          <p:val>
                                            <p:fltVal val="0"/>
                                          </p:val>
                                        </p:tav>
                                        <p:tav tm="100000">
                                          <p:val>
                                            <p:strVal val="#ppt_w"/>
                                          </p:val>
                                        </p:tav>
                                      </p:tavLst>
                                    </p:anim>
                                    <p:anim calcmode="lin" valueType="num">
                                      <p:cBhvr>
                                        <p:cTn id="8" dur="500" fill="hold"/>
                                        <p:tgtEl>
                                          <p:spTgt spid="1844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1" presetClass="entr" presetSubtype="4" fill="hold" grpId="0" nodeType="afterEffect">
                                  <p:stCondLst>
                                    <p:cond delay="0"/>
                                  </p:stCondLst>
                                  <p:childTnLst>
                                    <p:set>
                                      <p:cBhvr>
                                        <p:cTn id="11" dur="1" fill="hold">
                                          <p:stCondLst>
                                            <p:cond delay="0"/>
                                          </p:stCondLst>
                                        </p:cTn>
                                        <p:tgtEl>
                                          <p:spTgt spid="18441"/>
                                        </p:tgtEl>
                                        <p:attrNameLst>
                                          <p:attrName>style.visibility</p:attrName>
                                        </p:attrNameLst>
                                      </p:cBhvr>
                                      <p:to>
                                        <p:strVal val="visible"/>
                                      </p:to>
                                    </p:set>
                                    <p:animEffect transition="in" filter="wheel(4)">
                                      <p:cBhvr>
                                        <p:cTn id="12" dur="500"/>
                                        <p:tgtEl>
                                          <p:spTgt spid="18441"/>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8442"/>
                                        </p:tgtEl>
                                        <p:attrNameLst>
                                          <p:attrName>style.visibility</p:attrName>
                                        </p:attrNameLst>
                                      </p:cBhvr>
                                      <p:to>
                                        <p:strVal val="visible"/>
                                      </p:to>
                                    </p:set>
                                    <p:animEffect transition="in" filter="fade">
                                      <p:cBhvr>
                                        <p:cTn id="16" dur="500"/>
                                        <p:tgtEl>
                                          <p:spTgt spid="184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443"/>
                                        </p:tgtEl>
                                        <p:attrNameLst>
                                          <p:attrName>style.visibility</p:attrName>
                                        </p:attrNameLst>
                                      </p:cBhvr>
                                      <p:to>
                                        <p:strVal val="visible"/>
                                      </p:to>
                                    </p:set>
                                    <p:animEffect transition="in" filter="fade">
                                      <p:cBhvr>
                                        <p:cTn id="19" dur="500"/>
                                        <p:tgtEl>
                                          <p:spTgt spid="184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444"/>
                                        </p:tgtEl>
                                        <p:attrNameLst>
                                          <p:attrName>style.visibility</p:attrName>
                                        </p:attrNameLst>
                                      </p:cBhvr>
                                      <p:to>
                                        <p:strVal val="visible"/>
                                      </p:to>
                                    </p:set>
                                    <p:animEffect transition="in" filter="fade">
                                      <p:cBhvr>
                                        <p:cTn id="22" dur="500"/>
                                        <p:tgtEl>
                                          <p:spTgt spid="184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445"/>
                                        </p:tgtEl>
                                        <p:attrNameLst>
                                          <p:attrName>style.visibility</p:attrName>
                                        </p:attrNameLst>
                                      </p:cBhvr>
                                      <p:to>
                                        <p:strVal val="visible"/>
                                      </p:to>
                                    </p:set>
                                    <p:animEffect transition="in" filter="fade">
                                      <p:cBhvr>
                                        <p:cTn id="25" dur="500"/>
                                        <p:tgtEl>
                                          <p:spTgt spid="184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446"/>
                                        </p:tgtEl>
                                        <p:attrNameLst>
                                          <p:attrName>style.visibility</p:attrName>
                                        </p:attrNameLst>
                                      </p:cBhvr>
                                      <p:to>
                                        <p:strVal val="visible"/>
                                      </p:to>
                                    </p:set>
                                    <p:animEffect transition="in" filter="fade">
                                      <p:cBhvr>
                                        <p:cTn id="28" dur="500"/>
                                        <p:tgtEl>
                                          <p:spTgt spid="184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447"/>
                                        </p:tgtEl>
                                        <p:attrNameLst>
                                          <p:attrName>style.visibility</p:attrName>
                                        </p:attrNameLst>
                                      </p:cBhvr>
                                      <p:to>
                                        <p:strVal val="visible"/>
                                      </p:to>
                                    </p:set>
                                    <p:animEffect transition="in" filter="fade">
                                      <p:cBhvr>
                                        <p:cTn id="31" dur="500"/>
                                        <p:tgtEl>
                                          <p:spTgt spid="184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448"/>
                                        </p:tgtEl>
                                        <p:attrNameLst>
                                          <p:attrName>style.visibility</p:attrName>
                                        </p:attrNameLst>
                                      </p:cBhvr>
                                      <p:to>
                                        <p:strVal val="visible"/>
                                      </p:to>
                                    </p:set>
                                    <p:animEffect transition="in" filter="fade">
                                      <p:cBhvr>
                                        <p:cTn id="34" dur="500"/>
                                        <p:tgtEl>
                                          <p:spTgt spid="18448"/>
                                        </p:tgtEl>
                                      </p:cBhvr>
                                    </p:animEffect>
                                  </p:childTnLst>
                                </p:cTn>
                              </p:par>
                            </p:childTnLst>
                          </p:cTn>
                        </p:par>
                        <p:par>
                          <p:cTn id="35" fill="hold" nodeType="afterGroup">
                            <p:stCondLst>
                              <p:cond delay="1500"/>
                            </p:stCondLst>
                            <p:childTnLst>
                              <p:par>
                                <p:cTn id="36" presetID="23" presetClass="entr" presetSubtype="16" fill="hold" nodeType="afterEffect">
                                  <p:stCondLst>
                                    <p:cond delay="0"/>
                                  </p:stCondLst>
                                  <p:childTnLst>
                                    <p:set>
                                      <p:cBhvr>
                                        <p:cTn id="37" dur="1" fill="hold">
                                          <p:stCondLst>
                                            <p:cond delay="0"/>
                                          </p:stCondLst>
                                        </p:cTn>
                                        <p:tgtEl>
                                          <p:spTgt spid="18452"/>
                                        </p:tgtEl>
                                        <p:attrNameLst>
                                          <p:attrName>style.visibility</p:attrName>
                                        </p:attrNameLst>
                                      </p:cBhvr>
                                      <p:to>
                                        <p:strVal val="visible"/>
                                      </p:to>
                                    </p:set>
                                    <p:anim calcmode="lin" valueType="num">
                                      <p:cBhvr>
                                        <p:cTn id="38" dur="500" fill="hold"/>
                                        <p:tgtEl>
                                          <p:spTgt spid="18452"/>
                                        </p:tgtEl>
                                        <p:attrNameLst>
                                          <p:attrName>ppt_w</p:attrName>
                                        </p:attrNameLst>
                                      </p:cBhvr>
                                      <p:tavLst>
                                        <p:tav tm="0">
                                          <p:val>
                                            <p:fltVal val="0"/>
                                          </p:val>
                                        </p:tav>
                                        <p:tav tm="100000">
                                          <p:val>
                                            <p:strVal val="#ppt_w"/>
                                          </p:val>
                                        </p:tav>
                                      </p:tavLst>
                                    </p:anim>
                                    <p:anim calcmode="lin" valueType="num">
                                      <p:cBhvr>
                                        <p:cTn id="39" dur="500" fill="hold"/>
                                        <p:tgtEl>
                                          <p:spTgt spid="18452"/>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250"/>
                                  </p:stCondLst>
                                  <p:childTnLst>
                                    <p:set>
                                      <p:cBhvr>
                                        <p:cTn id="41" dur="1" fill="hold">
                                          <p:stCondLst>
                                            <p:cond delay="0"/>
                                          </p:stCondLst>
                                        </p:cTn>
                                        <p:tgtEl>
                                          <p:spTgt spid="18449"/>
                                        </p:tgtEl>
                                        <p:attrNameLst>
                                          <p:attrName>style.visibility</p:attrName>
                                        </p:attrNameLst>
                                      </p:cBhvr>
                                      <p:to>
                                        <p:strVal val="visible"/>
                                      </p:to>
                                    </p:set>
                                    <p:anim calcmode="lin" valueType="num">
                                      <p:cBhvr>
                                        <p:cTn id="42" dur="500" fill="hold"/>
                                        <p:tgtEl>
                                          <p:spTgt spid="18449"/>
                                        </p:tgtEl>
                                        <p:attrNameLst>
                                          <p:attrName>ppt_w</p:attrName>
                                        </p:attrNameLst>
                                      </p:cBhvr>
                                      <p:tavLst>
                                        <p:tav tm="0">
                                          <p:val>
                                            <p:fltVal val="0"/>
                                          </p:val>
                                        </p:tav>
                                        <p:tav tm="100000">
                                          <p:val>
                                            <p:strVal val="#ppt_w"/>
                                          </p:val>
                                        </p:tav>
                                      </p:tavLst>
                                    </p:anim>
                                    <p:anim calcmode="lin" valueType="num">
                                      <p:cBhvr>
                                        <p:cTn id="43" dur="500" fill="hold"/>
                                        <p:tgtEl>
                                          <p:spTgt spid="18449"/>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500"/>
                                  </p:stCondLst>
                                  <p:childTnLst>
                                    <p:set>
                                      <p:cBhvr>
                                        <p:cTn id="45" dur="1" fill="hold">
                                          <p:stCondLst>
                                            <p:cond delay="0"/>
                                          </p:stCondLst>
                                        </p:cTn>
                                        <p:tgtEl>
                                          <p:spTgt spid="18451"/>
                                        </p:tgtEl>
                                        <p:attrNameLst>
                                          <p:attrName>style.visibility</p:attrName>
                                        </p:attrNameLst>
                                      </p:cBhvr>
                                      <p:to>
                                        <p:strVal val="visible"/>
                                      </p:to>
                                    </p:set>
                                    <p:anim calcmode="lin" valueType="num">
                                      <p:cBhvr>
                                        <p:cTn id="46" dur="500" fill="hold"/>
                                        <p:tgtEl>
                                          <p:spTgt spid="18451"/>
                                        </p:tgtEl>
                                        <p:attrNameLst>
                                          <p:attrName>ppt_w</p:attrName>
                                        </p:attrNameLst>
                                      </p:cBhvr>
                                      <p:tavLst>
                                        <p:tav tm="0">
                                          <p:val>
                                            <p:fltVal val="0"/>
                                          </p:val>
                                        </p:tav>
                                        <p:tav tm="100000">
                                          <p:val>
                                            <p:strVal val="#ppt_w"/>
                                          </p:val>
                                        </p:tav>
                                      </p:tavLst>
                                    </p:anim>
                                    <p:anim calcmode="lin" valueType="num">
                                      <p:cBhvr>
                                        <p:cTn id="47" dur="500" fill="hold"/>
                                        <p:tgtEl>
                                          <p:spTgt spid="18451"/>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750"/>
                                  </p:stCondLst>
                                  <p:childTnLst>
                                    <p:set>
                                      <p:cBhvr>
                                        <p:cTn id="49" dur="1" fill="hold">
                                          <p:stCondLst>
                                            <p:cond delay="0"/>
                                          </p:stCondLst>
                                        </p:cTn>
                                        <p:tgtEl>
                                          <p:spTgt spid="18450"/>
                                        </p:tgtEl>
                                        <p:attrNameLst>
                                          <p:attrName>style.visibility</p:attrName>
                                        </p:attrNameLst>
                                      </p:cBhvr>
                                      <p:to>
                                        <p:strVal val="visible"/>
                                      </p:to>
                                    </p:set>
                                    <p:anim calcmode="lin" valueType="num">
                                      <p:cBhvr>
                                        <p:cTn id="50" dur="500" fill="hold"/>
                                        <p:tgtEl>
                                          <p:spTgt spid="18450"/>
                                        </p:tgtEl>
                                        <p:attrNameLst>
                                          <p:attrName>ppt_w</p:attrName>
                                        </p:attrNameLst>
                                      </p:cBhvr>
                                      <p:tavLst>
                                        <p:tav tm="0">
                                          <p:val>
                                            <p:fltVal val="0"/>
                                          </p:val>
                                        </p:tav>
                                        <p:tav tm="100000">
                                          <p:val>
                                            <p:strVal val="#ppt_w"/>
                                          </p:val>
                                        </p:tav>
                                      </p:tavLst>
                                    </p:anim>
                                    <p:anim calcmode="lin" valueType="num">
                                      <p:cBhvr>
                                        <p:cTn id="51" dur="500" fill="hold"/>
                                        <p:tgtEl>
                                          <p:spTgt spid="18450"/>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1000"/>
                                  </p:stCondLst>
                                  <p:childTnLst>
                                    <p:set>
                                      <p:cBhvr>
                                        <p:cTn id="53" dur="1" fill="hold">
                                          <p:stCondLst>
                                            <p:cond delay="0"/>
                                          </p:stCondLst>
                                        </p:cTn>
                                        <p:tgtEl>
                                          <p:spTgt spid="18453"/>
                                        </p:tgtEl>
                                        <p:attrNameLst>
                                          <p:attrName>style.visibility</p:attrName>
                                        </p:attrNameLst>
                                      </p:cBhvr>
                                      <p:to>
                                        <p:strVal val="visible"/>
                                      </p:to>
                                    </p:set>
                                    <p:anim calcmode="lin" valueType="num">
                                      <p:cBhvr>
                                        <p:cTn id="54" dur="500" fill="hold"/>
                                        <p:tgtEl>
                                          <p:spTgt spid="18453"/>
                                        </p:tgtEl>
                                        <p:attrNameLst>
                                          <p:attrName>ppt_w</p:attrName>
                                        </p:attrNameLst>
                                      </p:cBhvr>
                                      <p:tavLst>
                                        <p:tav tm="0">
                                          <p:val>
                                            <p:fltVal val="0"/>
                                          </p:val>
                                        </p:tav>
                                        <p:tav tm="100000">
                                          <p:val>
                                            <p:strVal val="#ppt_w"/>
                                          </p:val>
                                        </p:tav>
                                      </p:tavLst>
                                    </p:anim>
                                    <p:anim calcmode="lin" valueType="num">
                                      <p:cBhvr>
                                        <p:cTn id="55" dur="500" fill="hold"/>
                                        <p:tgtEl>
                                          <p:spTgt spid="18453"/>
                                        </p:tgtEl>
                                        <p:attrNameLst>
                                          <p:attrName>ppt_h</p:attrName>
                                        </p:attrNameLst>
                                      </p:cBhvr>
                                      <p:tavLst>
                                        <p:tav tm="0">
                                          <p:val>
                                            <p:fltVal val="0"/>
                                          </p:val>
                                        </p:tav>
                                        <p:tav tm="100000">
                                          <p:val>
                                            <p:strVal val="#ppt_h"/>
                                          </p:val>
                                        </p:tav>
                                      </p:tavLst>
                                    </p:anim>
                                  </p:childTnLst>
                                </p:cTn>
                              </p:par>
                            </p:childTnLst>
                          </p:cTn>
                        </p:par>
                        <p:par>
                          <p:cTn id="56" fill="hold" nodeType="afterGroup">
                            <p:stCondLst>
                              <p:cond delay="3000"/>
                            </p:stCondLst>
                            <p:childTnLst>
                              <p:par>
                                <p:cTn id="57" presetID="22" presetClass="entr" presetSubtype="1" fill="hold" nodeType="afterEffect">
                                  <p:stCondLst>
                                    <p:cond delay="0"/>
                                  </p:stCondLst>
                                  <p:childTnLst>
                                    <p:set>
                                      <p:cBhvr>
                                        <p:cTn id="58" dur="1" fill="hold">
                                          <p:stCondLst>
                                            <p:cond delay="0"/>
                                          </p:stCondLst>
                                        </p:cTn>
                                        <p:tgtEl>
                                          <p:spTgt spid="18454"/>
                                        </p:tgtEl>
                                        <p:attrNameLst>
                                          <p:attrName>style.visibility</p:attrName>
                                        </p:attrNameLst>
                                      </p:cBhvr>
                                      <p:to>
                                        <p:strVal val="visible"/>
                                      </p:to>
                                    </p:set>
                                    <p:animEffect transition="in" filter="wipe(up)">
                                      <p:cBhvr>
                                        <p:cTn id="59" dur="500"/>
                                        <p:tgtEl>
                                          <p:spTgt spid="18454"/>
                                        </p:tgtEl>
                                      </p:cBhvr>
                                    </p:animEffect>
                                  </p:childTnLst>
                                </p:cTn>
                              </p:par>
                            </p:childTnLst>
                          </p:cTn>
                        </p:par>
                      </p:childTnLst>
                    </p:cTn>
                  </p:par>
                  <p:par>
                    <p:cTn id="60" fill="hold">
                      <p:stCondLst>
                        <p:cond delay="indefinite"/>
                      </p:stCondLst>
                      <p:childTnLst>
                        <p:par>
                          <p:cTn id="61" fill="hold" nodeType="afterGroup">
                            <p:stCondLst>
                              <p:cond delay="0"/>
                            </p:stCondLst>
                            <p:childTnLst>
                              <p:par>
                                <p:cTn id="62" presetID="12" presetClass="entr" presetSubtype="4" fill="hold" grpId="0" nodeType="clickEffect">
                                  <p:stCondLst>
                                    <p:cond delay="0"/>
                                  </p:stCondLst>
                                  <p:childTnLst>
                                    <p:set>
                                      <p:cBhvr>
                                        <p:cTn id="63" dur="1" fill="hold">
                                          <p:stCondLst>
                                            <p:cond delay="0"/>
                                          </p:stCondLst>
                                        </p:cTn>
                                        <p:tgtEl>
                                          <p:spTgt spid="18455"/>
                                        </p:tgtEl>
                                        <p:attrNameLst>
                                          <p:attrName>style.visibility</p:attrName>
                                        </p:attrNameLst>
                                      </p:cBhvr>
                                      <p:to>
                                        <p:strVal val="visible"/>
                                      </p:to>
                                    </p:set>
                                    <p:anim calcmode="lin" valueType="num">
                                      <p:cBhvr additive="base">
                                        <p:cTn id="64" dur="500"/>
                                        <p:tgtEl>
                                          <p:spTgt spid="18455"/>
                                        </p:tgtEl>
                                        <p:attrNameLst>
                                          <p:attrName>ppt_y</p:attrName>
                                        </p:attrNameLst>
                                      </p:cBhvr>
                                      <p:tavLst>
                                        <p:tav tm="0">
                                          <p:val>
                                            <p:strVal val="#ppt_y+#ppt_h*1.125000"/>
                                          </p:val>
                                        </p:tav>
                                        <p:tav tm="100000">
                                          <p:val>
                                            <p:strVal val="#ppt_y"/>
                                          </p:val>
                                        </p:tav>
                                      </p:tavLst>
                                    </p:anim>
                                    <p:animEffect transition="in" filter="wipe(up)">
                                      <p:cBhvr>
                                        <p:cTn id="65" dur="500"/>
                                        <p:tgtEl>
                                          <p:spTgt spid="18455"/>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8460"/>
                                        </p:tgtEl>
                                        <p:attrNameLst>
                                          <p:attrName>style.visibility</p:attrName>
                                        </p:attrNameLst>
                                      </p:cBhvr>
                                      <p:to>
                                        <p:strVal val="visible"/>
                                      </p:to>
                                    </p:set>
                                    <p:animEffect transition="in" filter="wipe(left)">
                                      <p:cBhvr>
                                        <p:cTn id="68" dur="750"/>
                                        <p:tgtEl>
                                          <p:spTgt spid="18460"/>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4" fill="hold" grpId="0" nodeType="clickEffect">
                                  <p:stCondLst>
                                    <p:cond delay="0"/>
                                  </p:stCondLst>
                                  <p:childTnLst>
                                    <p:set>
                                      <p:cBhvr>
                                        <p:cTn id="72" dur="1" fill="hold">
                                          <p:stCondLst>
                                            <p:cond delay="0"/>
                                          </p:stCondLst>
                                        </p:cTn>
                                        <p:tgtEl>
                                          <p:spTgt spid="18456"/>
                                        </p:tgtEl>
                                        <p:attrNameLst>
                                          <p:attrName>style.visibility</p:attrName>
                                        </p:attrNameLst>
                                      </p:cBhvr>
                                      <p:to>
                                        <p:strVal val="visible"/>
                                      </p:to>
                                    </p:set>
                                    <p:anim calcmode="lin" valueType="num">
                                      <p:cBhvr additive="base">
                                        <p:cTn id="73" dur="500"/>
                                        <p:tgtEl>
                                          <p:spTgt spid="18456"/>
                                        </p:tgtEl>
                                        <p:attrNameLst>
                                          <p:attrName>ppt_y</p:attrName>
                                        </p:attrNameLst>
                                      </p:cBhvr>
                                      <p:tavLst>
                                        <p:tav tm="0">
                                          <p:val>
                                            <p:strVal val="#ppt_y+#ppt_h*1.125000"/>
                                          </p:val>
                                        </p:tav>
                                        <p:tav tm="100000">
                                          <p:val>
                                            <p:strVal val="#ppt_y"/>
                                          </p:val>
                                        </p:tav>
                                      </p:tavLst>
                                    </p:anim>
                                    <p:animEffect transition="in" filter="wipe(up)">
                                      <p:cBhvr>
                                        <p:cTn id="74" dur="500"/>
                                        <p:tgtEl>
                                          <p:spTgt spid="18456"/>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18461"/>
                                        </p:tgtEl>
                                        <p:attrNameLst>
                                          <p:attrName>style.visibility</p:attrName>
                                        </p:attrNameLst>
                                      </p:cBhvr>
                                      <p:to>
                                        <p:strVal val="visible"/>
                                      </p:to>
                                    </p:set>
                                    <p:animEffect transition="in" filter="wipe(left)">
                                      <p:cBhvr>
                                        <p:cTn id="77" dur="750"/>
                                        <p:tgtEl>
                                          <p:spTgt spid="18461"/>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4" fill="hold" grpId="0" nodeType="clickEffect">
                                  <p:stCondLst>
                                    <p:cond delay="0"/>
                                  </p:stCondLst>
                                  <p:childTnLst>
                                    <p:set>
                                      <p:cBhvr>
                                        <p:cTn id="81" dur="1" fill="hold">
                                          <p:stCondLst>
                                            <p:cond delay="0"/>
                                          </p:stCondLst>
                                        </p:cTn>
                                        <p:tgtEl>
                                          <p:spTgt spid="18457"/>
                                        </p:tgtEl>
                                        <p:attrNameLst>
                                          <p:attrName>style.visibility</p:attrName>
                                        </p:attrNameLst>
                                      </p:cBhvr>
                                      <p:to>
                                        <p:strVal val="visible"/>
                                      </p:to>
                                    </p:set>
                                    <p:anim calcmode="lin" valueType="num">
                                      <p:cBhvr additive="base">
                                        <p:cTn id="82" dur="500"/>
                                        <p:tgtEl>
                                          <p:spTgt spid="18457"/>
                                        </p:tgtEl>
                                        <p:attrNameLst>
                                          <p:attrName>ppt_y</p:attrName>
                                        </p:attrNameLst>
                                      </p:cBhvr>
                                      <p:tavLst>
                                        <p:tav tm="0">
                                          <p:val>
                                            <p:strVal val="#ppt_y+#ppt_h*1.125000"/>
                                          </p:val>
                                        </p:tav>
                                        <p:tav tm="100000">
                                          <p:val>
                                            <p:strVal val="#ppt_y"/>
                                          </p:val>
                                        </p:tav>
                                      </p:tavLst>
                                    </p:anim>
                                    <p:animEffect transition="in" filter="wipe(up)">
                                      <p:cBhvr>
                                        <p:cTn id="83" dur="500"/>
                                        <p:tgtEl>
                                          <p:spTgt spid="18457"/>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8462"/>
                                        </p:tgtEl>
                                        <p:attrNameLst>
                                          <p:attrName>style.visibility</p:attrName>
                                        </p:attrNameLst>
                                      </p:cBhvr>
                                      <p:to>
                                        <p:strVal val="visible"/>
                                      </p:to>
                                    </p:set>
                                    <p:animEffect transition="in" filter="wipe(left)">
                                      <p:cBhvr>
                                        <p:cTn id="86" dur="750"/>
                                        <p:tgtEl>
                                          <p:spTgt spid="18462"/>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ntr" presetSubtype="4" fill="hold" grpId="0" nodeType="clickEffect">
                                  <p:stCondLst>
                                    <p:cond delay="0"/>
                                  </p:stCondLst>
                                  <p:childTnLst>
                                    <p:set>
                                      <p:cBhvr>
                                        <p:cTn id="90" dur="1" fill="hold">
                                          <p:stCondLst>
                                            <p:cond delay="0"/>
                                          </p:stCondLst>
                                        </p:cTn>
                                        <p:tgtEl>
                                          <p:spTgt spid="18458"/>
                                        </p:tgtEl>
                                        <p:attrNameLst>
                                          <p:attrName>style.visibility</p:attrName>
                                        </p:attrNameLst>
                                      </p:cBhvr>
                                      <p:to>
                                        <p:strVal val="visible"/>
                                      </p:to>
                                    </p:set>
                                    <p:anim calcmode="lin" valueType="num">
                                      <p:cBhvr additive="base">
                                        <p:cTn id="91" dur="500"/>
                                        <p:tgtEl>
                                          <p:spTgt spid="18458"/>
                                        </p:tgtEl>
                                        <p:attrNameLst>
                                          <p:attrName>ppt_y</p:attrName>
                                        </p:attrNameLst>
                                      </p:cBhvr>
                                      <p:tavLst>
                                        <p:tav tm="0">
                                          <p:val>
                                            <p:strVal val="#ppt_y+#ppt_h*1.125000"/>
                                          </p:val>
                                        </p:tav>
                                        <p:tav tm="100000">
                                          <p:val>
                                            <p:strVal val="#ppt_y"/>
                                          </p:val>
                                        </p:tav>
                                      </p:tavLst>
                                    </p:anim>
                                    <p:animEffect transition="in" filter="wipe(up)">
                                      <p:cBhvr>
                                        <p:cTn id="92" dur="500"/>
                                        <p:tgtEl>
                                          <p:spTgt spid="18458"/>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18463"/>
                                        </p:tgtEl>
                                        <p:attrNameLst>
                                          <p:attrName>style.visibility</p:attrName>
                                        </p:attrNameLst>
                                      </p:cBhvr>
                                      <p:to>
                                        <p:strVal val="visible"/>
                                      </p:to>
                                    </p:set>
                                    <p:animEffect transition="in" filter="wipe(left)">
                                      <p:cBhvr>
                                        <p:cTn id="95" dur="750"/>
                                        <p:tgtEl>
                                          <p:spTgt spid="18463"/>
                                        </p:tgtEl>
                                      </p:cBhvr>
                                    </p:animEffect>
                                  </p:childTnLst>
                                </p:cTn>
                              </p:par>
                            </p:childTnLst>
                          </p:cTn>
                        </p:par>
                      </p:childTnLst>
                    </p:cTn>
                  </p:par>
                  <p:par>
                    <p:cTn id="96" fill="hold">
                      <p:stCondLst>
                        <p:cond delay="indefinite"/>
                      </p:stCondLst>
                      <p:childTnLst>
                        <p:par>
                          <p:cTn id="97" fill="hold">
                            <p:stCondLst>
                              <p:cond delay="0"/>
                            </p:stCondLst>
                            <p:childTnLst>
                              <p:par>
                                <p:cTn id="98" presetID="12" presetClass="entr" presetSubtype="4" fill="hold" grpId="0" nodeType="clickEffect">
                                  <p:stCondLst>
                                    <p:cond delay="0"/>
                                  </p:stCondLst>
                                  <p:childTnLst>
                                    <p:set>
                                      <p:cBhvr>
                                        <p:cTn id="99" dur="1" fill="hold">
                                          <p:stCondLst>
                                            <p:cond delay="0"/>
                                          </p:stCondLst>
                                        </p:cTn>
                                        <p:tgtEl>
                                          <p:spTgt spid="18459"/>
                                        </p:tgtEl>
                                        <p:attrNameLst>
                                          <p:attrName>style.visibility</p:attrName>
                                        </p:attrNameLst>
                                      </p:cBhvr>
                                      <p:to>
                                        <p:strVal val="visible"/>
                                      </p:to>
                                    </p:set>
                                    <p:anim calcmode="lin" valueType="num">
                                      <p:cBhvr additive="base">
                                        <p:cTn id="100" dur="500"/>
                                        <p:tgtEl>
                                          <p:spTgt spid="18459"/>
                                        </p:tgtEl>
                                        <p:attrNameLst>
                                          <p:attrName>ppt_y</p:attrName>
                                        </p:attrNameLst>
                                      </p:cBhvr>
                                      <p:tavLst>
                                        <p:tav tm="0">
                                          <p:val>
                                            <p:strVal val="#ppt_y+#ppt_h*1.125000"/>
                                          </p:val>
                                        </p:tav>
                                        <p:tav tm="100000">
                                          <p:val>
                                            <p:strVal val="#ppt_y"/>
                                          </p:val>
                                        </p:tav>
                                      </p:tavLst>
                                    </p:anim>
                                    <p:animEffect transition="in" filter="wipe(up)">
                                      <p:cBhvr>
                                        <p:cTn id="101" dur="500"/>
                                        <p:tgtEl>
                                          <p:spTgt spid="18459"/>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18464"/>
                                        </p:tgtEl>
                                        <p:attrNameLst>
                                          <p:attrName>style.visibility</p:attrName>
                                        </p:attrNameLst>
                                      </p:cBhvr>
                                      <p:to>
                                        <p:strVal val="visible"/>
                                      </p:to>
                                    </p:set>
                                    <p:animEffect transition="in" filter="wipe(left)">
                                      <p:cBhvr>
                                        <p:cTn id="104" dur="750"/>
                                        <p:tgtEl>
                                          <p:spTgt spid="18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1" grpId="0" animBg="1"/>
      <p:bldP spid="18442" grpId="0" animBg="1" autoUpdateAnimBg="0"/>
      <p:bldP spid="18443" grpId="0" animBg="1" autoUpdateAnimBg="0"/>
      <p:bldP spid="18444" grpId="0" animBg="1" autoUpdateAnimBg="0"/>
      <p:bldP spid="18445" grpId="0" animBg="1" autoUpdateAnimBg="0"/>
      <p:bldP spid="18446" grpId="0" animBg="1" autoUpdateAnimBg="0"/>
      <p:bldP spid="18447" grpId="0" animBg="1" autoUpdateAnimBg="0"/>
      <p:bldP spid="18448" grpId="0" animBg="1" autoUpdateAnimBg="0"/>
      <p:bldP spid="18449" grpId="0" animBg="1"/>
      <p:bldP spid="18450" grpId="0" animBg="1"/>
      <p:bldP spid="18455" grpId="0" animBg="1" autoUpdateAnimBg="0"/>
      <p:bldP spid="18456" grpId="0" animBg="1" autoUpdateAnimBg="0"/>
      <p:bldP spid="18457" grpId="0" animBg="1" autoUpdateAnimBg="0"/>
      <p:bldP spid="18458" grpId="0" animBg="1" autoUpdateAnimBg="0"/>
      <p:bldP spid="18459" grpId="0" animBg="1" autoUpdateAnimBg="0"/>
      <p:bldP spid="18460" grpId="0" autoUpdateAnimBg="0"/>
      <p:bldP spid="18461" grpId="0" autoUpdateAnimBg="0"/>
      <p:bldP spid="18462" grpId="0" autoUpdateAnimBg="0"/>
      <p:bldP spid="18463" grpId="0" autoUpdateAnimBg="0"/>
      <p:bldP spid="18464"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602" name="矩形 16"/>
          <p:cNvSpPr>
            <a:spLocks/>
          </p:cNvSpPr>
          <p:nvPr/>
        </p:nvSpPr>
        <p:spPr bwMode="auto">
          <a:xfrm>
            <a:off x="8551863"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603" name="等腰三角形 4"/>
          <p:cNvSpPr>
            <a:spLocks noChangeArrowheads="1"/>
          </p:cNvSpPr>
          <p:nvPr/>
        </p:nvSpPr>
        <p:spPr bwMode="auto">
          <a:xfrm rot="18848016">
            <a:off x="-52387" y="5568950"/>
            <a:ext cx="1447800" cy="495300"/>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5604" name="图片 3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6" name="矩形 16"/>
          <p:cNvSpPr>
            <a:spLocks/>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607"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8" name="等腰三角形 9"/>
          <p:cNvSpPr>
            <a:spLocks noChangeArrowheads="1"/>
          </p:cNvSpPr>
          <p:nvPr/>
        </p:nvSpPr>
        <p:spPr bwMode="auto">
          <a:xfrm rot="18237801">
            <a:off x="10520363" y="3857625"/>
            <a:ext cx="306387" cy="163513"/>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9" name="等腰三角形 14"/>
          <p:cNvSpPr>
            <a:spLocks noChangeArrowheads="1"/>
          </p:cNvSpPr>
          <p:nvPr/>
        </p:nvSpPr>
        <p:spPr bwMode="auto">
          <a:xfrm rot="19833911">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2" name="矩形 19"/>
          <p:cNvSpPr>
            <a:spLocks noChangeArrowheads="1"/>
          </p:cNvSpPr>
          <p:nvPr/>
        </p:nvSpPr>
        <p:spPr bwMode="auto">
          <a:xfrm>
            <a:off x="3927475" y="1344613"/>
            <a:ext cx="4310063" cy="1892300"/>
          </a:xfrm>
          <a:prstGeom prst="rect">
            <a:avLst/>
          </a:prstGeom>
          <a:noFill/>
          <a:ln w="12700" cmpd="sng">
            <a:solidFill>
              <a:schemeClr val="bg1">
                <a:alpha val="50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p>
        </p:txBody>
      </p:sp>
      <p:sp>
        <p:nvSpPr>
          <p:cNvPr id="25613" name="矩形 21"/>
          <p:cNvSpPr>
            <a:spLocks noChangeArrowheads="1"/>
          </p:cNvSpPr>
          <p:nvPr/>
        </p:nvSpPr>
        <p:spPr bwMode="auto">
          <a:xfrm>
            <a:off x="4618038" y="3355975"/>
            <a:ext cx="29559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en-US" sz="3600" b="1">
                <a:solidFill>
                  <a:srgbClr val="FFFFFF"/>
                </a:solidFill>
                <a:effectLst>
                  <a:outerShdw blurRad="38100" dist="38100" dir="2700000" algn="tl">
                    <a:srgbClr val="C0C0C0"/>
                  </a:outerShdw>
                </a:effectLst>
                <a:latin typeface="Arial" pitchFamily="34" charset="0"/>
              </a:rPr>
              <a:t>THANK YOU</a:t>
            </a:r>
          </a:p>
          <a:p>
            <a:pPr algn="ctr" eaLnBrk="1" hangingPunct="1"/>
            <a:r>
              <a:rPr lang="en-US" sz="2800">
                <a:solidFill>
                  <a:srgbClr val="FFFFFF"/>
                </a:solidFill>
                <a:effectLst>
                  <a:outerShdw blurRad="38100" dist="38100" dir="2700000" algn="tl">
                    <a:srgbClr val="C0C0C0"/>
                  </a:outerShdw>
                </a:effectLst>
                <a:latin typeface="Arial" pitchFamily="34" charset="0"/>
              </a:rPr>
              <a:t>FOR WATCHING</a:t>
            </a:r>
            <a:endParaRPr lang="zh-CN" altLang="en-US" sz="2800">
              <a:solidFill>
                <a:srgbClr val="FFFFFF"/>
              </a:solidFill>
              <a:effectLst>
                <a:outerShdw blurRad="38100" dist="38100" dir="2700000" algn="tl">
                  <a:srgbClr val="C0C0C0"/>
                </a:outerShdw>
              </a:effectLst>
            </a:endParaRPr>
          </a:p>
        </p:txBody>
      </p:sp>
      <p:cxnSp>
        <p:nvCxnSpPr>
          <p:cNvPr id="25614" name="直接连接符 23"/>
          <p:cNvCxnSpPr>
            <a:cxnSpLocks noChangeShapeType="1"/>
          </p:cNvCxnSpPr>
          <p:nvPr/>
        </p:nvCxnSpPr>
        <p:spPr bwMode="auto">
          <a:xfrm>
            <a:off x="3927475" y="4516438"/>
            <a:ext cx="4367213" cy="0"/>
          </a:xfrm>
          <a:prstGeom prst="line">
            <a:avLst/>
          </a:prstGeom>
          <a:noFill/>
          <a:ln w="12700" cmpd="sng">
            <a:solidFill>
              <a:schemeClr val="bg1">
                <a:alpha val="50000"/>
              </a:schemeClr>
            </a:solidFill>
            <a:round/>
            <a:headEnd type="oval" w="sm" len="sm"/>
            <a:tailEnd type="oval" w="sm" len="sm"/>
          </a:ln>
          <a:extLst>
            <a:ext uri="{909E8E84-426E-40DD-AFC4-6F175D3DCCD1}">
              <a14:hiddenFill xmlns:a14="http://schemas.microsoft.com/office/drawing/2010/main">
                <a:noFill/>
              </a14:hiddenFill>
            </a:ext>
          </a:extLst>
        </p:spPr>
      </p:cxnSp>
      <p:pic>
        <p:nvPicPr>
          <p:cNvPr id="25616" name="图片 2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图片 3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9"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 name="文本框 20"/>
          <p:cNvSpPr txBox="1"/>
          <p:nvPr/>
        </p:nvSpPr>
        <p:spPr>
          <a:xfrm>
            <a:off x="3940408" y="1247777"/>
            <a:ext cx="4434682" cy="2246769"/>
          </a:xfrm>
          <a:prstGeom prst="rect">
            <a:avLst/>
          </a:prstGeom>
          <a:noFill/>
        </p:spPr>
        <p:txBody>
          <a:bodyPr wrap="square" rtlCol="0">
            <a:spAutoFit/>
          </a:bodyPr>
          <a:lstStyle/>
          <a:p>
            <a:r>
              <a:rPr lang="en-US" altLang="zh-CN" sz="13600" dirty="0" smtClean="0">
                <a:solidFill>
                  <a:srgbClr val="CBCED1"/>
                </a:solidFill>
                <a:latin typeface="微软雅黑" panose="020B0503020204020204" pitchFamily="34" charset="-122"/>
                <a:ea typeface="微软雅黑" panose="020B0503020204020204" pitchFamily="34" charset="-122"/>
              </a:rPr>
              <a:t>2017</a:t>
            </a:r>
            <a:endParaRPr lang="zh-CN" altLang="en-US" sz="13600" dirty="0">
              <a:solidFill>
                <a:srgbClr val="CBCED1"/>
              </a:solidFill>
              <a:latin typeface="微软雅黑" panose="020B0503020204020204" pitchFamily="34" charset="-122"/>
              <a:ea typeface="微软雅黑" panose="020B0503020204020204" pitchFamily="34" charset="-122"/>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500" fill="hold"/>
                                        <p:tgtEl>
                                          <p:spTgt spid="25605"/>
                                        </p:tgtEl>
                                        <p:attrNameLst>
                                          <p:attrName>ppt_w</p:attrName>
                                        </p:attrNameLst>
                                      </p:cBhvr>
                                      <p:tavLst>
                                        <p:tav tm="0">
                                          <p:val>
                                            <p:fltVal val="0"/>
                                          </p:val>
                                        </p:tav>
                                        <p:tav tm="100000">
                                          <p:val>
                                            <p:strVal val="#ppt_w"/>
                                          </p:val>
                                        </p:tav>
                                      </p:tavLst>
                                    </p:anim>
                                    <p:anim calcmode="lin" valueType="num">
                                      <p:cBhvr>
                                        <p:cTn id="8" dur="500" fill="hold"/>
                                        <p:tgtEl>
                                          <p:spTgt spid="25605"/>
                                        </p:tgtEl>
                                        <p:attrNameLst>
                                          <p:attrName>ppt_h</p:attrName>
                                        </p:attrNameLst>
                                      </p:cBhvr>
                                      <p:tavLst>
                                        <p:tav tm="0">
                                          <p:val>
                                            <p:fltVal val="0"/>
                                          </p:val>
                                        </p:tav>
                                        <p:tav tm="100000">
                                          <p:val>
                                            <p:strVal val="#ppt_h"/>
                                          </p:val>
                                        </p:tav>
                                      </p:tavLst>
                                    </p:anim>
                                    <p:anim calcmode="lin" valueType="num">
                                      <p:cBhvr>
                                        <p:cTn id="9" dur="500" fill="hold"/>
                                        <p:tgtEl>
                                          <p:spTgt spid="25605"/>
                                        </p:tgtEl>
                                        <p:attrNameLst>
                                          <p:attrName>ppt_x</p:attrName>
                                        </p:attrNameLst>
                                      </p:cBhvr>
                                      <p:tavLst>
                                        <p:tav tm="0">
                                          <p:val>
                                            <p:fltVal val="0.5"/>
                                          </p:val>
                                        </p:tav>
                                        <p:tav tm="100000">
                                          <p:val>
                                            <p:strVal val="#ppt_x"/>
                                          </p:val>
                                        </p:tav>
                                      </p:tavLst>
                                    </p:anim>
                                    <p:anim calcmode="lin" valueType="num">
                                      <p:cBhvr>
                                        <p:cTn id="10" dur="500" fill="hold"/>
                                        <p:tgtEl>
                                          <p:spTgt spid="25605"/>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25603"/>
                                        </p:tgtEl>
                                        <p:attrNameLst>
                                          <p:attrName>style.visibility</p:attrName>
                                        </p:attrNameLst>
                                      </p:cBhvr>
                                      <p:to>
                                        <p:strVal val="visible"/>
                                      </p:to>
                                    </p:set>
                                    <p:anim calcmode="lin" valueType="num">
                                      <p:cBhvr>
                                        <p:cTn id="13" dur="500" fill="hold"/>
                                        <p:tgtEl>
                                          <p:spTgt spid="25603"/>
                                        </p:tgtEl>
                                        <p:attrNameLst>
                                          <p:attrName>ppt_w</p:attrName>
                                        </p:attrNameLst>
                                      </p:cBhvr>
                                      <p:tavLst>
                                        <p:tav tm="0">
                                          <p:val>
                                            <p:fltVal val="0"/>
                                          </p:val>
                                        </p:tav>
                                        <p:tav tm="100000">
                                          <p:val>
                                            <p:strVal val="#ppt_w"/>
                                          </p:val>
                                        </p:tav>
                                      </p:tavLst>
                                    </p:anim>
                                    <p:anim calcmode="lin" valueType="num">
                                      <p:cBhvr>
                                        <p:cTn id="14" dur="500" fill="hold"/>
                                        <p:tgtEl>
                                          <p:spTgt spid="25603"/>
                                        </p:tgtEl>
                                        <p:attrNameLst>
                                          <p:attrName>ppt_h</p:attrName>
                                        </p:attrNameLst>
                                      </p:cBhvr>
                                      <p:tavLst>
                                        <p:tav tm="0">
                                          <p:val>
                                            <p:fltVal val="0"/>
                                          </p:val>
                                        </p:tav>
                                        <p:tav tm="100000">
                                          <p:val>
                                            <p:strVal val="#ppt_h"/>
                                          </p:val>
                                        </p:tav>
                                      </p:tavLst>
                                    </p:anim>
                                    <p:anim calcmode="lin" valueType="num">
                                      <p:cBhvr>
                                        <p:cTn id="15" dur="500" fill="hold"/>
                                        <p:tgtEl>
                                          <p:spTgt spid="25603"/>
                                        </p:tgtEl>
                                        <p:attrNameLst>
                                          <p:attrName>ppt_x</p:attrName>
                                        </p:attrNameLst>
                                      </p:cBhvr>
                                      <p:tavLst>
                                        <p:tav tm="0">
                                          <p:val>
                                            <p:fltVal val="0.5"/>
                                          </p:val>
                                        </p:tav>
                                        <p:tav tm="100000">
                                          <p:val>
                                            <p:strVal val="#ppt_x"/>
                                          </p:val>
                                        </p:tav>
                                      </p:tavLst>
                                    </p:anim>
                                    <p:anim calcmode="lin" valueType="num">
                                      <p:cBhvr>
                                        <p:cTn id="16" dur="500" fill="hold"/>
                                        <p:tgtEl>
                                          <p:spTgt spid="25603"/>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25618"/>
                                        </p:tgtEl>
                                        <p:attrNameLst>
                                          <p:attrName>style.visibility</p:attrName>
                                        </p:attrNameLst>
                                      </p:cBhvr>
                                      <p:to>
                                        <p:strVal val="visible"/>
                                      </p:to>
                                    </p:set>
                                    <p:anim calcmode="lin" valueType="num">
                                      <p:cBhvr>
                                        <p:cTn id="19" dur="500" fill="hold"/>
                                        <p:tgtEl>
                                          <p:spTgt spid="25618"/>
                                        </p:tgtEl>
                                        <p:attrNameLst>
                                          <p:attrName>ppt_w</p:attrName>
                                        </p:attrNameLst>
                                      </p:cBhvr>
                                      <p:tavLst>
                                        <p:tav tm="0">
                                          <p:val>
                                            <p:fltVal val="0"/>
                                          </p:val>
                                        </p:tav>
                                        <p:tav tm="100000">
                                          <p:val>
                                            <p:strVal val="#ppt_w"/>
                                          </p:val>
                                        </p:tav>
                                      </p:tavLst>
                                    </p:anim>
                                    <p:anim calcmode="lin" valueType="num">
                                      <p:cBhvr>
                                        <p:cTn id="20" dur="500" fill="hold"/>
                                        <p:tgtEl>
                                          <p:spTgt spid="25618"/>
                                        </p:tgtEl>
                                        <p:attrNameLst>
                                          <p:attrName>ppt_h</p:attrName>
                                        </p:attrNameLst>
                                      </p:cBhvr>
                                      <p:tavLst>
                                        <p:tav tm="0">
                                          <p:val>
                                            <p:fltVal val="0"/>
                                          </p:val>
                                        </p:tav>
                                        <p:tav tm="100000">
                                          <p:val>
                                            <p:strVal val="#ppt_h"/>
                                          </p:val>
                                        </p:tav>
                                      </p:tavLst>
                                    </p:anim>
                                    <p:anim calcmode="lin" valueType="num">
                                      <p:cBhvr>
                                        <p:cTn id="21" dur="500" fill="hold"/>
                                        <p:tgtEl>
                                          <p:spTgt spid="25618"/>
                                        </p:tgtEl>
                                        <p:attrNameLst>
                                          <p:attrName>ppt_x</p:attrName>
                                        </p:attrNameLst>
                                      </p:cBhvr>
                                      <p:tavLst>
                                        <p:tav tm="0">
                                          <p:val>
                                            <p:fltVal val="0.5"/>
                                          </p:val>
                                        </p:tav>
                                        <p:tav tm="100000">
                                          <p:val>
                                            <p:strVal val="#ppt_x"/>
                                          </p:val>
                                        </p:tav>
                                      </p:tavLst>
                                    </p:anim>
                                    <p:anim calcmode="lin" valueType="num">
                                      <p:cBhvr>
                                        <p:cTn id="22" dur="500" fill="hold"/>
                                        <p:tgtEl>
                                          <p:spTgt spid="25618"/>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25608"/>
                                        </p:tgtEl>
                                        <p:attrNameLst>
                                          <p:attrName>style.visibility</p:attrName>
                                        </p:attrNameLst>
                                      </p:cBhvr>
                                      <p:to>
                                        <p:strVal val="visible"/>
                                      </p:to>
                                    </p:set>
                                    <p:anim calcmode="lin" valueType="num">
                                      <p:cBhvr>
                                        <p:cTn id="25" dur="500" fill="hold"/>
                                        <p:tgtEl>
                                          <p:spTgt spid="25608"/>
                                        </p:tgtEl>
                                        <p:attrNameLst>
                                          <p:attrName>ppt_w</p:attrName>
                                        </p:attrNameLst>
                                      </p:cBhvr>
                                      <p:tavLst>
                                        <p:tav tm="0">
                                          <p:val>
                                            <p:fltVal val="0"/>
                                          </p:val>
                                        </p:tav>
                                        <p:tav tm="100000">
                                          <p:val>
                                            <p:strVal val="#ppt_w"/>
                                          </p:val>
                                        </p:tav>
                                      </p:tavLst>
                                    </p:anim>
                                    <p:anim calcmode="lin" valueType="num">
                                      <p:cBhvr>
                                        <p:cTn id="26" dur="500" fill="hold"/>
                                        <p:tgtEl>
                                          <p:spTgt spid="25608"/>
                                        </p:tgtEl>
                                        <p:attrNameLst>
                                          <p:attrName>ppt_h</p:attrName>
                                        </p:attrNameLst>
                                      </p:cBhvr>
                                      <p:tavLst>
                                        <p:tav tm="0">
                                          <p:val>
                                            <p:fltVal val="0"/>
                                          </p:val>
                                        </p:tav>
                                        <p:tav tm="100000">
                                          <p:val>
                                            <p:strVal val="#ppt_h"/>
                                          </p:val>
                                        </p:tav>
                                      </p:tavLst>
                                    </p:anim>
                                    <p:anim calcmode="lin" valueType="num">
                                      <p:cBhvr>
                                        <p:cTn id="27" dur="500" fill="hold"/>
                                        <p:tgtEl>
                                          <p:spTgt spid="25608"/>
                                        </p:tgtEl>
                                        <p:attrNameLst>
                                          <p:attrName>ppt_x</p:attrName>
                                        </p:attrNameLst>
                                      </p:cBhvr>
                                      <p:tavLst>
                                        <p:tav tm="0">
                                          <p:val>
                                            <p:fltVal val="0.5"/>
                                          </p:val>
                                        </p:tav>
                                        <p:tav tm="100000">
                                          <p:val>
                                            <p:strVal val="#ppt_x"/>
                                          </p:val>
                                        </p:tav>
                                      </p:tavLst>
                                    </p:anim>
                                    <p:anim calcmode="lin" valueType="num">
                                      <p:cBhvr>
                                        <p:cTn id="28" dur="500" fill="hold"/>
                                        <p:tgtEl>
                                          <p:spTgt spid="25608"/>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5616"/>
                                        </p:tgtEl>
                                        <p:attrNameLst>
                                          <p:attrName>style.visibility</p:attrName>
                                        </p:attrNameLst>
                                      </p:cBhvr>
                                      <p:to>
                                        <p:strVal val="visible"/>
                                      </p:to>
                                    </p:set>
                                    <p:anim calcmode="lin" valueType="num">
                                      <p:cBhvr>
                                        <p:cTn id="31" dur="500" fill="hold"/>
                                        <p:tgtEl>
                                          <p:spTgt spid="25616"/>
                                        </p:tgtEl>
                                        <p:attrNameLst>
                                          <p:attrName>ppt_w</p:attrName>
                                        </p:attrNameLst>
                                      </p:cBhvr>
                                      <p:tavLst>
                                        <p:tav tm="0">
                                          <p:val>
                                            <p:fltVal val="0"/>
                                          </p:val>
                                        </p:tav>
                                        <p:tav tm="100000">
                                          <p:val>
                                            <p:strVal val="#ppt_w"/>
                                          </p:val>
                                        </p:tav>
                                      </p:tavLst>
                                    </p:anim>
                                    <p:anim calcmode="lin" valueType="num">
                                      <p:cBhvr>
                                        <p:cTn id="32" dur="500" fill="hold"/>
                                        <p:tgtEl>
                                          <p:spTgt spid="25616"/>
                                        </p:tgtEl>
                                        <p:attrNameLst>
                                          <p:attrName>ppt_h</p:attrName>
                                        </p:attrNameLst>
                                      </p:cBhvr>
                                      <p:tavLst>
                                        <p:tav tm="0">
                                          <p:val>
                                            <p:fltVal val="0"/>
                                          </p:val>
                                        </p:tav>
                                        <p:tav tm="100000">
                                          <p:val>
                                            <p:strVal val="#ppt_h"/>
                                          </p:val>
                                        </p:tav>
                                      </p:tavLst>
                                    </p:anim>
                                    <p:anim calcmode="lin" valueType="num">
                                      <p:cBhvr>
                                        <p:cTn id="33" dur="500" fill="hold"/>
                                        <p:tgtEl>
                                          <p:spTgt spid="25616"/>
                                        </p:tgtEl>
                                        <p:attrNameLst>
                                          <p:attrName>ppt_x</p:attrName>
                                        </p:attrNameLst>
                                      </p:cBhvr>
                                      <p:tavLst>
                                        <p:tav tm="0">
                                          <p:val>
                                            <p:fltVal val="0.5"/>
                                          </p:val>
                                        </p:tav>
                                        <p:tav tm="100000">
                                          <p:val>
                                            <p:strVal val="#ppt_x"/>
                                          </p:val>
                                        </p:tav>
                                      </p:tavLst>
                                    </p:anim>
                                    <p:anim calcmode="lin" valueType="num">
                                      <p:cBhvr>
                                        <p:cTn id="34" dur="500" fill="hold"/>
                                        <p:tgtEl>
                                          <p:spTgt spid="2561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5609"/>
                                        </p:tgtEl>
                                        <p:attrNameLst>
                                          <p:attrName>style.visibility</p:attrName>
                                        </p:attrNameLst>
                                      </p:cBhvr>
                                      <p:to>
                                        <p:strVal val="visible"/>
                                      </p:to>
                                    </p:set>
                                    <p:anim calcmode="lin" valueType="num">
                                      <p:cBhvr>
                                        <p:cTn id="37" dur="500" fill="hold"/>
                                        <p:tgtEl>
                                          <p:spTgt spid="25609"/>
                                        </p:tgtEl>
                                        <p:attrNameLst>
                                          <p:attrName>ppt_w</p:attrName>
                                        </p:attrNameLst>
                                      </p:cBhvr>
                                      <p:tavLst>
                                        <p:tav tm="0">
                                          <p:val>
                                            <p:fltVal val="0"/>
                                          </p:val>
                                        </p:tav>
                                        <p:tav tm="100000">
                                          <p:val>
                                            <p:strVal val="#ppt_w"/>
                                          </p:val>
                                        </p:tav>
                                      </p:tavLst>
                                    </p:anim>
                                    <p:anim calcmode="lin" valueType="num">
                                      <p:cBhvr>
                                        <p:cTn id="38" dur="500" fill="hold"/>
                                        <p:tgtEl>
                                          <p:spTgt spid="25609"/>
                                        </p:tgtEl>
                                        <p:attrNameLst>
                                          <p:attrName>ppt_h</p:attrName>
                                        </p:attrNameLst>
                                      </p:cBhvr>
                                      <p:tavLst>
                                        <p:tav tm="0">
                                          <p:val>
                                            <p:fltVal val="0"/>
                                          </p:val>
                                        </p:tav>
                                        <p:tav tm="100000">
                                          <p:val>
                                            <p:strVal val="#ppt_h"/>
                                          </p:val>
                                        </p:tav>
                                      </p:tavLst>
                                    </p:anim>
                                    <p:anim calcmode="lin" valueType="num">
                                      <p:cBhvr>
                                        <p:cTn id="39" dur="500" fill="hold"/>
                                        <p:tgtEl>
                                          <p:spTgt spid="25609"/>
                                        </p:tgtEl>
                                        <p:attrNameLst>
                                          <p:attrName>ppt_x</p:attrName>
                                        </p:attrNameLst>
                                      </p:cBhvr>
                                      <p:tavLst>
                                        <p:tav tm="0">
                                          <p:val>
                                            <p:fltVal val="0.5"/>
                                          </p:val>
                                        </p:tav>
                                        <p:tav tm="100000">
                                          <p:val>
                                            <p:strVal val="#ppt_x"/>
                                          </p:val>
                                        </p:tav>
                                      </p:tavLst>
                                    </p:anim>
                                    <p:anim calcmode="lin" valueType="num">
                                      <p:cBhvr>
                                        <p:cTn id="40" dur="500" fill="hold"/>
                                        <p:tgtEl>
                                          <p:spTgt spid="25609"/>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25619"/>
                                        </p:tgtEl>
                                        <p:attrNameLst>
                                          <p:attrName>style.visibility</p:attrName>
                                        </p:attrNameLst>
                                      </p:cBhvr>
                                      <p:to>
                                        <p:strVal val="visible"/>
                                      </p:to>
                                    </p:set>
                                    <p:anim calcmode="lin" valueType="num">
                                      <p:cBhvr>
                                        <p:cTn id="43" dur="500" fill="hold"/>
                                        <p:tgtEl>
                                          <p:spTgt spid="25619"/>
                                        </p:tgtEl>
                                        <p:attrNameLst>
                                          <p:attrName>ppt_w</p:attrName>
                                        </p:attrNameLst>
                                      </p:cBhvr>
                                      <p:tavLst>
                                        <p:tav tm="0">
                                          <p:val>
                                            <p:fltVal val="0"/>
                                          </p:val>
                                        </p:tav>
                                        <p:tav tm="100000">
                                          <p:val>
                                            <p:strVal val="#ppt_w"/>
                                          </p:val>
                                        </p:tav>
                                      </p:tavLst>
                                    </p:anim>
                                    <p:anim calcmode="lin" valueType="num">
                                      <p:cBhvr>
                                        <p:cTn id="44" dur="500" fill="hold"/>
                                        <p:tgtEl>
                                          <p:spTgt spid="25619"/>
                                        </p:tgtEl>
                                        <p:attrNameLst>
                                          <p:attrName>ppt_h</p:attrName>
                                        </p:attrNameLst>
                                      </p:cBhvr>
                                      <p:tavLst>
                                        <p:tav tm="0">
                                          <p:val>
                                            <p:fltVal val="0"/>
                                          </p:val>
                                        </p:tav>
                                        <p:tav tm="100000">
                                          <p:val>
                                            <p:strVal val="#ppt_h"/>
                                          </p:val>
                                        </p:tav>
                                      </p:tavLst>
                                    </p:anim>
                                    <p:anim calcmode="lin" valueType="num">
                                      <p:cBhvr>
                                        <p:cTn id="45" dur="500" fill="hold"/>
                                        <p:tgtEl>
                                          <p:spTgt spid="25619"/>
                                        </p:tgtEl>
                                        <p:attrNameLst>
                                          <p:attrName>ppt_x</p:attrName>
                                        </p:attrNameLst>
                                      </p:cBhvr>
                                      <p:tavLst>
                                        <p:tav tm="0">
                                          <p:val>
                                            <p:fltVal val="0.5"/>
                                          </p:val>
                                        </p:tav>
                                        <p:tav tm="100000">
                                          <p:val>
                                            <p:strVal val="#ppt_x"/>
                                          </p:val>
                                        </p:tav>
                                      </p:tavLst>
                                    </p:anim>
                                    <p:anim calcmode="lin" valueType="num">
                                      <p:cBhvr>
                                        <p:cTn id="46" dur="500" fill="hold"/>
                                        <p:tgtEl>
                                          <p:spTgt spid="25619"/>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25617"/>
                                        </p:tgtEl>
                                        <p:attrNameLst>
                                          <p:attrName>style.visibility</p:attrName>
                                        </p:attrNameLst>
                                      </p:cBhvr>
                                      <p:to>
                                        <p:strVal val="visible"/>
                                      </p:to>
                                    </p:set>
                                    <p:anim calcmode="lin" valueType="num">
                                      <p:cBhvr>
                                        <p:cTn id="49" dur="500" fill="hold"/>
                                        <p:tgtEl>
                                          <p:spTgt spid="25617"/>
                                        </p:tgtEl>
                                        <p:attrNameLst>
                                          <p:attrName>ppt_w</p:attrName>
                                        </p:attrNameLst>
                                      </p:cBhvr>
                                      <p:tavLst>
                                        <p:tav tm="0">
                                          <p:val>
                                            <p:fltVal val="0"/>
                                          </p:val>
                                        </p:tav>
                                        <p:tav tm="100000">
                                          <p:val>
                                            <p:strVal val="#ppt_w"/>
                                          </p:val>
                                        </p:tav>
                                      </p:tavLst>
                                    </p:anim>
                                    <p:anim calcmode="lin" valueType="num">
                                      <p:cBhvr>
                                        <p:cTn id="50" dur="500" fill="hold"/>
                                        <p:tgtEl>
                                          <p:spTgt spid="25617"/>
                                        </p:tgtEl>
                                        <p:attrNameLst>
                                          <p:attrName>ppt_h</p:attrName>
                                        </p:attrNameLst>
                                      </p:cBhvr>
                                      <p:tavLst>
                                        <p:tav tm="0">
                                          <p:val>
                                            <p:fltVal val="0"/>
                                          </p:val>
                                        </p:tav>
                                        <p:tav tm="100000">
                                          <p:val>
                                            <p:strVal val="#ppt_h"/>
                                          </p:val>
                                        </p:tav>
                                      </p:tavLst>
                                    </p:anim>
                                    <p:anim calcmode="lin" valueType="num">
                                      <p:cBhvr>
                                        <p:cTn id="51" dur="500" fill="hold"/>
                                        <p:tgtEl>
                                          <p:spTgt spid="25617"/>
                                        </p:tgtEl>
                                        <p:attrNameLst>
                                          <p:attrName>ppt_x</p:attrName>
                                        </p:attrNameLst>
                                      </p:cBhvr>
                                      <p:tavLst>
                                        <p:tav tm="0">
                                          <p:val>
                                            <p:fltVal val="0.5"/>
                                          </p:val>
                                        </p:tav>
                                        <p:tav tm="100000">
                                          <p:val>
                                            <p:strVal val="#ppt_x"/>
                                          </p:val>
                                        </p:tav>
                                      </p:tavLst>
                                    </p:anim>
                                    <p:anim calcmode="lin" valueType="num">
                                      <p:cBhvr>
                                        <p:cTn id="52" dur="500" fill="hold"/>
                                        <p:tgtEl>
                                          <p:spTgt spid="25617"/>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25607"/>
                                        </p:tgtEl>
                                        <p:attrNameLst>
                                          <p:attrName>style.visibility</p:attrName>
                                        </p:attrNameLst>
                                      </p:cBhvr>
                                      <p:to>
                                        <p:strVal val="visible"/>
                                      </p:to>
                                    </p:set>
                                    <p:anim calcmode="lin" valueType="num">
                                      <p:cBhvr>
                                        <p:cTn id="55" dur="500" fill="hold"/>
                                        <p:tgtEl>
                                          <p:spTgt spid="25607"/>
                                        </p:tgtEl>
                                        <p:attrNameLst>
                                          <p:attrName>ppt_w</p:attrName>
                                        </p:attrNameLst>
                                      </p:cBhvr>
                                      <p:tavLst>
                                        <p:tav tm="0">
                                          <p:val>
                                            <p:fltVal val="0"/>
                                          </p:val>
                                        </p:tav>
                                        <p:tav tm="100000">
                                          <p:val>
                                            <p:strVal val="#ppt_w"/>
                                          </p:val>
                                        </p:tav>
                                      </p:tavLst>
                                    </p:anim>
                                    <p:anim calcmode="lin" valueType="num">
                                      <p:cBhvr>
                                        <p:cTn id="56" dur="500" fill="hold"/>
                                        <p:tgtEl>
                                          <p:spTgt spid="25607"/>
                                        </p:tgtEl>
                                        <p:attrNameLst>
                                          <p:attrName>ppt_h</p:attrName>
                                        </p:attrNameLst>
                                      </p:cBhvr>
                                      <p:tavLst>
                                        <p:tav tm="0">
                                          <p:val>
                                            <p:fltVal val="0"/>
                                          </p:val>
                                        </p:tav>
                                        <p:tav tm="100000">
                                          <p:val>
                                            <p:strVal val="#ppt_h"/>
                                          </p:val>
                                        </p:tav>
                                      </p:tavLst>
                                    </p:anim>
                                    <p:anim calcmode="lin" valueType="num">
                                      <p:cBhvr>
                                        <p:cTn id="57" dur="500" fill="hold"/>
                                        <p:tgtEl>
                                          <p:spTgt spid="25607"/>
                                        </p:tgtEl>
                                        <p:attrNameLst>
                                          <p:attrName>ppt_x</p:attrName>
                                        </p:attrNameLst>
                                      </p:cBhvr>
                                      <p:tavLst>
                                        <p:tav tm="0">
                                          <p:val>
                                            <p:fltVal val="0.5"/>
                                          </p:val>
                                        </p:tav>
                                        <p:tav tm="100000">
                                          <p:val>
                                            <p:strVal val="#ppt_x"/>
                                          </p:val>
                                        </p:tav>
                                      </p:tavLst>
                                    </p:anim>
                                    <p:anim calcmode="lin" valueType="num">
                                      <p:cBhvr>
                                        <p:cTn id="58" dur="500" fill="hold"/>
                                        <p:tgtEl>
                                          <p:spTgt spid="25607"/>
                                        </p:tgtEl>
                                        <p:attrNameLst>
                                          <p:attrName>ppt_y</p:attrName>
                                        </p:attrNameLst>
                                      </p:cBhvr>
                                      <p:tavLst>
                                        <p:tav tm="0">
                                          <p:val>
                                            <p:fltVal val="0.5"/>
                                          </p:val>
                                        </p:tav>
                                        <p:tav tm="100000">
                                          <p:val>
                                            <p:strVal val="#ppt_y"/>
                                          </p:val>
                                        </p:tav>
                                      </p:tavLst>
                                    </p:anim>
                                  </p:childTnLst>
                                </p:cTn>
                              </p:par>
                              <p:par>
                                <p:cTn id="59" presetID="22" presetClass="entr" presetSubtype="4" fill="hold" grpId="0" nodeType="withEffect">
                                  <p:stCondLst>
                                    <p:cond delay="1250"/>
                                  </p:stCondLst>
                                  <p:childTnLst>
                                    <p:set>
                                      <p:cBhvr>
                                        <p:cTn id="60" dur="1" fill="hold">
                                          <p:stCondLst>
                                            <p:cond delay="0"/>
                                          </p:stCondLst>
                                        </p:cTn>
                                        <p:tgtEl>
                                          <p:spTgt spid="25606"/>
                                        </p:tgtEl>
                                        <p:attrNameLst>
                                          <p:attrName>style.visibility</p:attrName>
                                        </p:attrNameLst>
                                      </p:cBhvr>
                                      <p:to>
                                        <p:strVal val="visible"/>
                                      </p:to>
                                    </p:set>
                                    <p:animEffect transition="in" filter="wipe(down)">
                                      <p:cBhvr>
                                        <p:cTn id="61" dur="500"/>
                                        <p:tgtEl>
                                          <p:spTgt spid="25606"/>
                                        </p:tgtEl>
                                      </p:cBhvr>
                                    </p:animEffect>
                                  </p:childTnLst>
                                </p:cTn>
                              </p:par>
                              <p:par>
                                <p:cTn id="62" presetID="22" presetClass="entr" presetSubtype="4" fill="hold" grpId="0" nodeType="withEffect">
                                  <p:stCondLst>
                                    <p:cond delay="1500"/>
                                  </p:stCondLst>
                                  <p:childTnLst>
                                    <p:set>
                                      <p:cBhvr>
                                        <p:cTn id="63" dur="1" fill="hold">
                                          <p:stCondLst>
                                            <p:cond delay="0"/>
                                          </p:stCondLst>
                                        </p:cTn>
                                        <p:tgtEl>
                                          <p:spTgt spid="25602"/>
                                        </p:tgtEl>
                                        <p:attrNameLst>
                                          <p:attrName>style.visibility</p:attrName>
                                        </p:attrNameLst>
                                      </p:cBhvr>
                                      <p:to>
                                        <p:strVal val="visible"/>
                                      </p:to>
                                    </p:set>
                                    <p:animEffect transition="in" filter="wipe(down)">
                                      <p:cBhvr>
                                        <p:cTn id="64" dur="500"/>
                                        <p:tgtEl>
                                          <p:spTgt spid="25602"/>
                                        </p:tgtEl>
                                      </p:cBhvr>
                                    </p:animEffect>
                                  </p:childTnLst>
                                </p:cTn>
                              </p:par>
                            </p:childTnLst>
                          </p:cTn>
                        </p:par>
                        <p:par>
                          <p:cTn id="65" fill="hold" nodeType="afterGroup">
                            <p:stCondLst>
                              <p:cond delay="2000"/>
                            </p:stCondLst>
                            <p:childTnLst>
                              <p:par>
                                <p:cTn id="66" presetID="10" presetClass="entr" presetSubtype="0" fill="hold" nodeType="afterEffect">
                                  <p:stCondLst>
                                    <p:cond delay="0"/>
                                  </p:stCondLst>
                                  <p:childTnLst>
                                    <p:set>
                                      <p:cBhvr>
                                        <p:cTn id="67" dur="1" fill="hold">
                                          <p:stCondLst>
                                            <p:cond delay="0"/>
                                          </p:stCondLst>
                                        </p:cTn>
                                        <p:tgtEl>
                                          <p:spTgt spid="25604"/>
                                        </p:tgtEl>
                                        <p:attrNameLst>
                                          <p:attrName>style.visibility</p:attrName>
                                        </p:attrNameLst>
                                      </p:cBhvr>
                                      <p:to>
                                        <p:strVal val="visible"/>
                                      </p:to>
                                    </p:set>
                                    <p:animEffect transition="in" filter="fade">
                                      <p:cBhvr>
                                        <p:cTn id="68" dur="500"/>
                                        <p:tgtEl>
                                          <p:spTgt spid="25604"/>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25613"/>
                                        </p:tgtEl>
                                        <p:attrNameLst>
                                          <p:attrName>style.visibility</p:attrName>
                                        </p:attrNameLst>
                                      </p:cBhvr>
                                      <p:to>
                                        <p:strVal val="visible"/>
                                      </p:to>
                                    </p:set>
                                    <p:animEffect transition="in" filter="wipe(up)">
                                      <p:cBhvr>
                                        <p:cTn id="72" dur="500"/>
                                        <p:tgtEl>
                                          <p:spTgt spid="25613"/>
                                        </p:tgtEl>
                                      </p:cBhvr>
                                    </p:animEffect>
                                  </p:childTnLst>
                                </p:cTn>
                              </p:par>
                            </p:childTnLst>
                          </p:cTn>
                        </p:par>
                        <p:par>
                          <p:cTn id="73" fill="hold" nodeType="afterGroup">
                            <p:stCondLst>
                              <p:cond delay="3900"/>
                            </p:stCondLst>
                            <p:childTnLst>
                              <p:par>
                                <p:cTn id="74" presetID="16" presetClass="entr" presetSubtype="37" fill="hold" nodeType="afterEffect">
                                  <p:stCondLst>
                                    <p:cond delay="0"/>
                                  </p:stCondLst>
                                  <p:childTnLst>
                                    <p:set>
                                      <p:cBhvr>
                                        <p:cTn id="75" dur="1" fill="hold">
                                          <p:stCondLst>
                                            <p:cond delay="0"/>
                                          </p:stCondLst>
                                        </p:cTn>
                                        <p:tgtEl>
                                          <p:spTgt spid="25614"/>
                                        </p:tgtEl>
                                        <p:attrNameLst>
                                          <p:attrName>style.visibility</p:attrName>
                                        </p:attrNameLst>
                                      </p:cBhvr>
                                      <p:to>
                                        <p:strVal val="visible"/>
                                      </p:to>
                                    </p:set>
                                    <p:animEffect transition="in" filter="barn(outVertical)">
                                      <p:cBhvr>
                                        <p:cTn id="76" dur="500"/>
                                        <p:tgtEl>
                                          <p:spTgt spid="25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nimBg="1"/>
      <p:bldP spid="25603" grpId="0" animBg="1" autoUpdateAnimBg="0"/>
      <p:bldP spid="25605" grpId="0" animBg="1" autoUpdateAnimBg="0"/>
      <p:bldP spid="25606" grpId="0" animBg="1"/>
      <p:bldP spid="25607" grpId="0" animBg="1" autoUpdateAnimBg="0"/>
      <p:bldP spid="25608" grpId="0" animBg="1" autoUpdateAnimBg="0"/>
      <p:bldP spid="25609" grpId="0" animBg="1" autoUpdateAnimBg="0"/>
      <p:bldP spid="25613" grpId="0" autoUpdateAnimBg="0"/>
      <p:bldP spid="25618" grpId="0" animBg="1" autoUpdateAnimBg="0"/>
      <p:bldP spid="25619"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122" name="组合 79"/>
          <p:cNvGrpSpPr>
            <a:grpSpLocks/>
          </p:cNvGrpSpPr>
          <p:nvPr/>
        </p:nvGrpSpPr>
        <p:grpSpPr bwMode="auto">
          <a:xfrm>
            <a:off x="0" y="2066925"/>
            <a:ext cx="12192000" cy="2949575"/>
            <a:chOff x="0" y="0"/>
            <a:chExt cx="12192001" cy="2949678"/>
          </a:xfrm>
        </p:grpSpPr>
        <p:sp>
          <p:nvSpPr>
            <p:cNvPr id="5123" name="矩形 19"/>
            <p:cNvSpPr>
              <a:spLocks noChangeArrowheads="1"/>
            </p:cNvSpPr>
            <p:nvPr/>
          </p:nvSpPr>
          <p:spPr bwMode="auto">
            <a:xfrm>
              <a:off x="0" y="0"/>
              <a:ext cx="12192001" cy="2949678"/>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5124" name="组合 78"/>
            <p:cNvGrpSpPr>
              <a:grpSpLocks/>
            </p:cNvGrpSpPr>
            <p:nvPr/>
          </p:nvGrpSpPr>
          <p:grpSpPr bwMode="auto">
            <a:xfrm>
              <a:off x="0" y="0"/>
              <a:ext cx="12192000" cy="2949678"/>
              <a:chOff x="0" y="0"/>
              <a:chExt cx="12192000" cy="2949678"/>
            </a:xfrm>
          </p:grpSpPr>
          <p:sp>
            <p:nvSpPr>
              <p:cNvPr id="5125" name="矩形 21"/>
              <p:cNvSpPr>
                <a:spLocks noChangeArrowheads="1"/>
              </p:cNvSpPr>
              <p:nvPr/>
            </p:nvSpPr>
            <p:spPr bwMode="auto">
              <a:xfrm>
                <a:off x="0" y="0"/>
                <a:ext cx="12192001" cy="2949678"/>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5126" name="直接连接符 30"/>
              <p:cNvCxnSpPr>
                <a:cxnSpLocks noChangeShapeType="1"/>
              </p:cNvCxnSpPr>
              <p:nvPr/>
            </p:nvCxnSpPr>
            <p:spPr bwMode="auto">
              <a:xfrm>
                <a:off x="0" y="0"/>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5127" name="直接连接符 31"/>
              <p:cNvCxnSpPr>
                <a:cxnSpLocks noChangeShapeType="1"/>
              </p:cNvCxnSpPr>
              <p:nvPr/>
            </p:nvCxnSpPr>
            <p:spPr bwMode="auto">
              <a:xfrm>
                <a:off x="0" y="2949678"/>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grpSp>
      <p:grpSp>
        <p:nvGrpSpPr>
          <p:cNvPr id="5128" name="组合 40"/>
          <p:cNvGrpSpPr>
            <a:grpSpLocks/>
          </p:cNvGrpSpPr>
          <p:nvPr/>
        </p:nvGrpSpPr>
        <p:grpSpPr bwMode="auto">
          <a:xfrm>
            <a:off x="-136525" y="474663"/>
            <a:ext cx="12411075" cy="5784850"/>
            <a:chOff x="0" y="0"/>
            <a:chExt cx="12410868" cy="5784745"/>
          </a:xfrm>
        </p:grpSpPr>
        <p:sp>
          <p:nvSpPr>
            <p:cNvPr id="5129"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0"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1"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5132" name="图片 3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3"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4"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5"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pic>
        <p:nvPicPr>
          <p:cNvPr id="5136" name="文本框 22"/>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5137" name="文本框 2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513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5140" name="直接连接符 42"/>
          <p:cNvCxnSpPr>
            <a:cxnSpLocks noChangeShapeType="1"/>
          </p:cNvCxnSpPr>
          <p:nvPr/>
        </p:nvCxnSpPr>
        <p:spPr bwMode="auto">
          <a:xfrm>
            <a:off x="-84138" y="3148013"/>
            <a:ext cx="1584326"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sp>
        <p:nvSpPr>
          <p:cNvPr id="5141" name="弧形 43"/>
          <p:cNvSpPr>
            <a:spLocks/>
          </p:cNvSpPr>
          <p:nvPr/>
        </p:nvSpPr>
        <p:spPr bwMode="auto">
          <a:xfrm>
            <a:off x="1498600" y="2414588"/>
            <a:ext cx="1481138"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2" name="弧形 44"/>
          <p:cNvSpPr>
            <a:spLocks/>
          </p:cNvSpPr>
          <p:nvPr/>
        </p:nvSpPr>
        <p:spPr bwMode="auto">
          <a:xfrm>
            <a:off x="4065588"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3" name="弧形 45"/>
          <p:cNvSpPr>
            <a:spLocks/>
          </p:cNvSpPr>
          <p:nvPr/>
        </p:nvSpPr>
        <p:spPr bwMode="auto">
          <a:xfrm>
            <a:off x="6634163"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4" name="弧形 46"/>
          <p:cNvSpPr>
            <a:spLocks/>
          </p:cNvSpPr>
          <p:nvPr/>
        </p:nvSpPr>
        <p:spPr bwMode="auto">
          <a:xfrm>
            <a:off x="9202738" y="2414588"/>
            <a:ext cx="1479550"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45" name="直接连接符 47"/>
          <p:cNvCxnSpPr>
            <a:cxnSpLocks noChangeShapeType="1"/>
          </p:cNvCxnSpPr>
          <p:nvPr/>
        </p:nvCxnSpPr>
        <p:spPr bwMode="auto">
          <a:xfrm>
            <a:off x="10682288" y="3148013"/>
            <a:ext cx="1528762"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5146" name="直接连接符 48"/>
          <p:cNvCxnSpPr>
            <a:cxnSpLocks noChangeShapeType="1"/>
          </p:cNvCxnSpPr>
          <p:nvPr/>
        </p:nvCxnSpPr>
        <p:spPr bwMode="auto">
          <a:xfrm>
            <a:off x="29845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5147" name="直接连接符 49"/>
          <p:cNvCxnSpPr>
            <a:cxnSpLocks noChangeShapeType="1"/>
          </p:cNvCxnSpPr>
          <p:nvPr/>
        </p:nvCxnSpPr>
        <p:spPr bwMode="auto">
          <a:xfrm>
            <a:off x="55499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5148" name="直接连接符 50"/>
          <p:cNvCxnSpPr>
            <a:cxnSpLocks noChangeShapeType="1"/>
          </p:cNvCxnSpPr>
          <p:nvPr/>
        </p:nvCxnSpPr>
        <p:spPr bwMode="auto">
          <a:xfrm>
            <a:off x="8116888" y="3148013"/>
            <a:ext cx="108108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nvGrpSpPr>
          <p:cNvPr id="5149" name="组合 73"/>
          <p:cNvGrpSpPr>
            <a:grpSpLocks/>
          </p:cNvGrpSpPr>
          <p:nvPr/>
        </p:nvGrpSpPr>
        <p:grpSpPr bwMode="auto">
          <a:xfrm>
            <a:off x="1619250" y="2524125"/>
            <a:ext cx="1249363" cy="1249363"/>
            <a:chOff x="0" y="0"/>
            <a:chExt cx="1248318" cy="1248318"/>
          </a:xfrm>
        </p:grpSpPr>
        <p:sp>
          <p:nvSpPr>
            <p:cNvPr id="5150" name="椭圆 55"/>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1"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rgbClr val="1E6991"/>
                  </a:solidFill>
                  <a:latin typeface="华文细黑" pitchFamily="2" charset="-122"/>
                  <a:ea typeface="华文细黑" pitchFamily="2" charset="-122"/>
                </a:rPr>
                <a:t>01</a:t>
              </a:r>
              <a:endParaRPr lang="zh-CN" altLang="en-US" sz="4800" dirty="0">
                <a:solidFill>
                  <a:srgbClr val="1E6991"/>
                </a:solidFill>
                <a:latin typeface="华文细黑" pitchFamily="2" charset="-122"/>
                <a:ea typeface="华文细黑" pitchFamily="2" charset="-122"/>
              </a:endParaRPr>
            </a:p>
          </p:txBody>
        </p:sp>
      </p:grpSp>
      <p:grpSp>
        <p:nvGrpSpPr>
          <p:cNvPr id="5152" name="组合 74"/>
          <p:cNvGrpSpPr>
            <a:grpSpLocks/>
          </p:cNvGrpSpPr>
          <p:nvPr/>
        </p:nvGrpSpPr>
        <p:grpSpPr bwMode="auto">
          <a:xfrm>
            <a:off x="4186238" y="2524125"/>
            <a:ext cx="1247775" cy="1249363"/>
            <a:chOff x="0" y="0"/>
            <a:chExt cx="1248318" cy="1248318"/>
          </a:xfrm>
        </p:grpSpPr>
        <p:sp>
          <p:nvSpPr>
            <p:cNvPr id="5153"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4"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rgbClr val="1E6991"/>
                  </a:solidFill>
                  <a:latin typeface="华文细黑" pitchFamily="2" charset="-122"/>
                  <a:ea typeface="华文细黑" pitchFamily="2" charset="-122"/>
                </a:rPr>
                <a:t>02</a:t>
              </a:r>
              <a:endParaRPr lang="zh-CN" altLang="en-US" sz="4800" dirty="0">
                <a:solidFill>
                  <a:srgbClr val="1E6991"/>
                </a:solidFill>
                <a:latin typeface="华文细黑" pitchFamily="2" charset="-122"/>
                <a:ea typeface="华文细黑" pitchFamily="2" charset="-122"/>
              </a:endParaRPr>
            </a:p>
          </p:txBody>
        </p:sp>
      </p:grpSp>
      <p:grpSp>
        <p:nvGrpSpPr>
          <p:cNvPr id="5155" name="组合 75"/>
          <p:cNvGrpSpPr>
            <a:grpSpLocks/>
          </p:cNvGrpSpPr>
          <p:nvPr/>
        </p:nvGrpSpPr>
        <p:grpSpPr bwMode="auto">
          <a:xfrm>
            <a:off x="6751638" y="2524125"/>
            <a:ext cx="1249362" cy="1249363"/>
            <a:chOff x="0" y="0"/>
            <a:chExt cx="1248318" cy="1248318"/>
          </a:xfrm>
        </p:grpSpPr>
        <p:sp>
          <p:nvSpPr>
            <p:cNvPr id="5156" name="椭圆 58"/>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7"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rgbClr val="1E6991"/>
                  </a:solidFill>
                  <a:latin typeface="华文细黑" pitchFamily="2" charset="-122"/>
                  <a:ea typeface="华文细黑" pitchFamily="2" charset="-122"/>
                </a:rPr>
                <a:t>03</a:t>
              </a:r>
              <a:endParaRPr lang="zh-CN" altLang="en-US" sz="4800" dirty="0">
                <a:solidFill>
                  <a:srgbClr val="1E6991"/>
                </a:solidFill>
                <a:latin typeface="华文细黑" pitchFamily="2" charset="-122"/>
                <a:ea typeface="华文细黑" pitchFamily="2" charset="-122"/>
              </a:endParaRPr>
            </a:p>
          </p:txBody>
        </p:sp>
      </p:grpSp>
      <p:grpSp>
        <p:nvGrpSpPr>
          <p:cNvPr id="5158" name="组合 76"/>
          <p:cNvGrpSpPr>
            <a:grpSpLocks/>
          </p:cNvGrpSpPr>
          <p:nvPr/>
        </p:nvGrpSpPr>
        <p:grpSpPr bwMode="auto">
          <a:xfrm>
            <a:off x="9318625" y="2524125"/>
            <a:ext cx="1247775" cy="1249363"/>
            <a:chOff x="0" y="0"/>
            <a:chExt cx="1248318" cy="1248318"/>
          </a:xfrm>
        </p:grpSpPr>
        <p:sp>
          <p:nvSpPr>
            <p:cNvPr id="5159" name="椭圆 59"/>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60"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04</a:t>
              </a:r>
              <a:endParaRPr lang="zh-CN" altLang="en-US" sz="4800">
                <a:solidFill>
                  <a:srgbClr val="1E6991"/>
                </a:solidFill>
                <a:latin typeface="华文细黑" pitchFamily="2" charset="-122"/>
                <a:ea typeface="华文细黑" pitchFamily="2" charset="-122"/>
              </a:endParaRPr>
            </a:p>
          </p:txBody>
        </p:sp>
      </p:grpSp>
      <p:sp>
        <p:nvSpPr>
          <p:cNvPr id="5162" name="文本框 65"/>
          <p:cNvSpPr txBox="1">
            <a:spLocks noChangeArrowheads="1"/>
          </p:cNvSpPr>
          <p:nvPr/>
        </p:nvSpPr>
        <p:spPr bwMode="auto">
          <a:xfrm>
            <a:off x="1120775" y="3844925"/>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dirty="0" smtClean="0">
                <a:solidFill>
                  <a:schemeClr val="bg1"/>
                </a:solidFill>
                <a:latin typeface="Arial" pitchFamily="34" charset="0"/>
                <a:cs typeface="Arial" pitchFamily="34" charset="0"/>
              </a:rPr>
              <a:t>创意来源</a:t>
            </a:r>
            <a:endParaRPr lang="zh-CN" altLang="en-US" sz="1600" b="1" dirty="0">
              <a:solidFill>
                <a:schemeClr val="bg1"/>
              </a:solidFill>
              <a:latin typeface="Arial" pitchFamily="34" charset="0"/>
              <a:cs typeface="Arial" pitchFamily="34" charset="0"/>
            </a:endParaRPr>
          </a:p>
        </p:txBody>
      </p:sp>
      <p:sp>
        <p:nvSpPr>
          <p:cNvPr id="5165" name="文本框 66"/>
          <p:cNvSpPr txBox="1">
            <a:spLocks noChangeArrowheads="1"/>
          </p:cNvSpPr>
          <p:nvPr/>
        </p:nvSpPr>
        <p:spPr bwMode="auto">
          <a:xfrm>
            <a:off x="3686175" y="3844925"/>
            <a:ext cx="2262188"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dirty="0" smtClean="0">
                <a:solidFill>
                  <a:schemeClr val="bg1"/>
                </a:solidFill>
                <a:latin typeface="Arial" pitchFamily="34" charset="0"/>
                <a:cs typeface="Arial" pitchFamily="34" charset="0"/>
              </a:rPr>
              <a:t>功能设计说明</a:t>
            </a:r>
            <a:endParaRPr lang="zh-CN" altLang="en-US" sz="1600" b="1" dirty="0">
              <a:solidFill>
                <a:schemeClr val="bg1"/>
              </a:solidFill>
              <a:latin typeface="Arial" pitchFamily="34" charset="0"/>
              <a:cs typeface="Arial" pitchFamily="34" charset="0"/>
            </a:endParaRPr>
          </a:p>
        </p:txBody>
      </p:sp>
      <p:sp>
        <p:nvSpPr>
          <p:cNvPr id="5168" name="文本框 67"/>
          <p:cNvSpPr txBox="1">
            <a:spLocks noChangeArrowheads="1"/>
          </p:cNvSpPr>
          <p:nvPr/>
        </p:nvSpPr>
        <p:spPr bwMode="auto">
          <a:xfrm>
            <a:off x="6243638" y="3844925"/>
            <a:ext cx="2262187"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dirty="0" smtClean="0">
                <a:solidFill>
                  <a:schemeClr val="bg1"/>
                </a:solidFill>
                <a:latin typeface="Arial" pitchFamily="34" charset="0"/>
                <a:cs typeface="Arial" pitchFamily="34" charset="0"/>
              </a:rPr>
              <a:t>解决的问题</a:t>
            </a:r>
            <a:endParaRPr lang="zh-CN" altLang="en-US" sz="1600" b="1" dirty="0">
              <a:solidFill>
                <a:schemeClr val="bg1"/>
              </a:solidFill>
              <a:latin typeface="Arial" pitchFamily="34" charset="0"/>
              <a:cs typeface="Arial" pitchFamily="34" charset="0"/>
            </a:endParaRPr>
          </a:p>
        </p:txBody>
      </p:sp>
      <p:sp>
        <p:nvSpPr>
          <p:cNvPr id="5171" name="文本框 68"/>
          <p:cNvSpPr txBox="1">
            <a:spLocks noChangeArrowheads="1"/>
          </p:cNvSpPr>
          <p:nvPr/>
        </p:nvSpPr>
        <p:spPr bwMode="auto">
          <a:xfrm>
            <a:off x="8810626" y="3844925"/>
            <a:ext cx="2262187"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dirty="0" smtClean="0">
                <a:solidFill>
                  <a:schemeClr val="bg1"/>
                </a:solidFill>
                <a:latin typeface="Arial" pitchFamily="34" charset="0"/>
                <a:cs typeface="Arial" pitchFamily="34" charset="0"/>
              </a:rPr>
              <a:t>未来发展</a:t>
            </a:r>
            <a:endParaRPr lang="zh-CN" altLang="en-US" sz="1600" b="1" dirty="0">
              <a:solidFill>
                <a:schemeClr val="bg1"/>
              </a:solidFill>
              <a:latin typeface="Arial" pitchFamily="34" charset="0"/>
              <a:cs typeface="Arial"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136"/>
                                        </p:tgtEl>
                                        <p:attrNameLst>
                                          <p:attrName>style.visibility</p:attrName>
                                        </p:attrNameLst>
                                      </p:cBhvr>
                                      <p:to>
                                        <p:strVal val="visible"/>
                                      </p:to>
                                    </p:set>
                                    <p:animEffect transition="in" filter="wipe(left)">
                                      <p:cBhvr>
                                        <p:cTn id="7" dur="500"/>
                                        <p:tgtEl>
                                          <p:spTgt spid="5136"/>
                                        </p:tgtEl>
                                      </p:cBhvr>
                                    </p:animEffect>
                                  </p:childTnLst>
                                </p:cTn>
                              </p:par>
                              <p:par>
                                <p:cTn id="8" presetID="22" presetClass="entr" presetSubtype="8" fill="hold" nodeType="withEffect">
                                  <p:stCondLst>
                                    <p:cond delay="0"/>
                                  </p:stCondLst>
                                  <p:childTnLst>
                                    <p:set>
                                      <p:cBhvr>
                                        <p:cTn id="9" dur="1" fill="hold">
                                          <p:stCondLst>
                                            <p:cond delay="0"/>
                                          </p:stCondLst>
                                        </p:cTn>
                                        <p:tgtEl>
                                          <p:spTgt spid="5137"/>
                                        </p:tgtEl>
                                        <p:attrNameLst>
                                          <p:attrName>style.visibility</p:attrName>
                                        </p:attrNameLst>
                                      </p:cBhvr>
                                      <p:to>
                                        <p:strVal val="visible"/>
                                      </p:to>
                                    </p:set>
                                    <p:animEffect transition="in" filter="wipe(left)">
                                      <p:cBhvr>
                                        <p:cTn id="10" dur="500"/>
                                        <p:tgtEl>
                                          <p:spTgt spid="5137"/>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5138"/>
                                        </p:tgtEl>
                                        <p:attrNameLst>
                                          <p:attrName>style.visibility</p:attrName>
                                        </p:attrNameLst>
                                      </p:cBhvr>
                                      <p:to>
                                        <p:strVal val="visible"/>
                                      </p:to>
                                    </p:set>
                                    <p:animEffect transition="in" filter="wipe(left)">
                                      <p:cBhvr>
                                        <p:cTn id="14" dur="250"/>
                                        <p:tgtEl>
                                          <p:spTgt spid="5138"/>
                                        </p:tgtEl>
                                      </p:cBhvr>
                                    </p:animEffect>
                                  </p:childTnLst>
                                </p:cTn>
                              </p:par>
                            </p:childTnLst>
                          </p:cTn>
                        </p:par>
                        <p:par>
                          <p:cTn id="15" fill="hold" nodeType="afterGroup">
                            <p:stCondLst>
                              <p:cond delay="750"/>
                            </p:stCondLst>
                            <p:childTnLst>
                              <p:par>
                                <p:cTn id="16" presetID="10" presetClass="entr" presetSubtype="0" fill="hold" nodeType="afterEffect">
                                  <p:stCondLst>
                                    <p:cond delay="0"/>
                                  </p:stCondLst>
                                  <p:childTnLst>
                                    <p:set>
                                      <p:cBhvr>
                                        <p:cTn id="17" dur="1" fill="hold">
                                          <p:stCondLst>
                                            <p:cond delay="0"/>
                                          </p:stCondLst>
                                        </p:cTn>
                                        <p:tgtEl>
                                          <p:spTgt spid="5122"/>
                                        </p:tgtEl>
                                        <p:attrNameLst>
                                          <p:attrName>style.visibility</p:attrName>
                                        </p:attrNameLst>
                                      </p:cBhvr>
                                      <p:to>
                                        <p:strVal val="visible"/>
                                      </p:to>
                                    </p:set>
                                    <p:animEffect transition="in" filter="fade">
                                      <p:cBhvr>
                                        <p:cTn id="18" dur="500"/>
                                        <p:tgtEl>
                                          <p:spTgt spid="5122"/>
                                        </p:tgtEl>
                                      </p:cBhvr>
                                    </p:animEffect>
                                  </p:childTnLst>
                                </p:cTn>
                              </p:par>
                            </p:childTnLst>
                          </p:cTn>
                        </p:par>
                        <p:par>
                          <p:cTn id="19" fill="hold" nodeType="afterGroup">
                            <p:stCondLst>
                              <p:cond delay="1250"/>
                            </p:stCondLst>
                            <p:childTnLst>
                              <p:par>
                                <p:cTn id="20" presetID="22" presetClass="entr" presetSubtype="8" fill="hold" nodeType="afterEffect">
                                  <p:stCondLst>
                                    <p:cond delay="0"/>
                                  </p:stCondLst>
                                  <p:childTnLst>
                                    <p:set>
                                      <p:cBhvr>
                                        <p:cTn id="21" dur="1" fill="hold">
                                          <p:stCondLst>
                                            <p:cond delay="0"/>
                                          </p:stCondLst>
                                        </p:cTn>
                                        <p:tgtEl>
                                          <p:spTgt spid="5140"/>
                                        </p:tgtEl>
                                        <p:attrNameLst>
                                          <p:attrName>style.visibility</p:attrName>
                                        </p:attrNameLst>
                                      </p:cBhvr>
                                      <p:to>
                                        <p:strVal val="visible"/>
                                      </p:to>
                                    </p:set>
                                    <p:animEffect transition="in" filter="wipe(left)">
                                      <p:cBhvr>
                                        <p:cTn id="22" dur="350"/>
                                        <p:tgtEl>
                                          <p:spTgt spid="5140"/>
                                        </p:tgtEl>
                                      </p:cBhvr>
                                    </p:animEffect>
                                  </p:childTnLst>
                                </p:cTn>
                              </p:par>
                            </p:childTnLst>
                          </p:cTn>
                        </p:par>
                        <p:par>
                          <p:cTn id="23" fill="hold" nodeType="afterGroup">
                            <p:stCondLst>
                              <p:cond delay="1600"/>
                            </p:stCondLst>
                            <p:childTnLst>
                              <p:par>
                                <p:cTn id="24" presetID="22" presetClass="entr" presetSubtype="8" fill="hold" grpId="0" nodeType="afterEffect">
                                  <p:stCondLst>
                                    <p:cond delay="0"/>
                                  </p:stCondLst>
                                  <p:childTnLst>
                                    <p:set>
                                      <p:cBhvr>
                                        <p:cTn id="25" dur="1" fill="hold">
                                          <p:stCondLst>
                                            <p:cond delay="0"/>
                                          </p:stCondLst>
                                        </p:cTn>
                                        <p:tgtEl>
                                          <p:spTgt spid="5141"/>
                                        </p:tgtEl>
                                        <p:attrNameLst>
                                          <p:attrName>style.visibility</p:attrName>
                                        </p:attrNameLst>
                                      </p:cBhvr>
                                      <p:to>
                                        <p:strVal val="visible"/>
                                      </p:to>
                                    </p:set>
                                    <p:animEffect transition="in" filter="wipe(left)">
                                      <p:cBhvr>
                                        <p:cTn id="26" dur="350"/>
                                        <p:tgtEl>
                                          <p:spTgt spid="5141"/>
                                        </p:tgtEl>
                                      </p:cBhvr>
                                    </p:animEffect>
                                  </p:childTnLst>
                                </p:cTn>
                              </p:par>
                            </p:childTnLst>
                          </p:cTn>
                        </p:par>
                        <p:par>
                          <p:cTn id="27" fill="hold" nodeType="afterGroup">
                            <p:stCondLst>
                              <p:cond delay="1950"/>
                            </p:stCondLst>
                            <p:childTnLst>
                              <p:par>
                                <p:cTn id="28" presetID="23" presetClass="entr" presetSubtype="16" fill="hold" nodeType="afterEffect">
                                  <p:stCondLst>
                                    <p:cond delay="0"/>
                                  </p:stCondLst>
                                  <p:childTnLst>
                                    <p:set>
                                      <p:cBhvr>
                                        <p:cTn id="29" dur="1" fill="hold">
                                          <p:stCondLst>
                                            <p:cond delay="0"/>
                                          </p:stCondLst>
                                        </p:cTn>
                                        <p:tgtEl>
                                          <p:spTgt spid="5149"/>
                                        </p:tgtEl>
                                        <p:attrNameLst>
                                          <p:attrName>style.visibility</p:attrName>
                                        </p:attrNameLst>
                                      </p:cBhvr>
                                      <p:to>
                                        <p:strVal val="visible"/>
                                      </p:to>
                                    </p:set>
                                    <p:anim calcmode="lin" valueType="num">
                                      <p:cBhvr>
                                        <p:cTn id="30" dur="500" fill="hold"/>
                                        <p:tgtEl>
                                          <p:spTgt spid="5149"/>
                                        </p:tgtEl>
                                        <p:attrNameLst>
                                          <p:attrName>ppt_w</p:attrName>
                                        </p:attrNameLst>
                                      </p:cBhvr>
                                      <p:tavLst>
                                        <p:tav tm="0">
                                          <p:val>
                                            <p:fltVal val="0"/>
                                          </p:val>
                                        </p:tav>
                                        <p:tav tm="100000">
                                          <p:val>
                                            <p:strVal val="#ppt_w"/>
                                          </p:val>
                                        </p:tav>
                                      </p:tavLst>
                                    </p:anim>
                                    <p:anim calcmode="lin" valueType="num">
                                      <p:cBhvr>
                                        <p:cTn id="31" dur="500" fill="hold"/>
                                        <p:tgtEl>
                                          <p:spTgt spid="5149"/>
                                        </p:tgtEl>
                                        <p:attrNameLst>
                                          <p:attrName>ppt_h</p:attrName>
                                        </p:attrNameLst>
                                      </p:cBhvr>
                                      <p:tavLst>
                                        <p:tav tm="0">
                                          <p:val>
                                            <p:fltVal val="0"/>
                                          </p:val>
                                        </p:tav>
                                        <p:tav tm="100000">
                                          <p:val>
                                            <p:strVal val="#ppt_h"/>
                                          </p:val>
                                        </p:tav>
                                      </p:tavLst>
                                    </p:anim>
                                  </p:childTnLst>
                                </p:cTn>
                              </p:par>
                            </p:childTnLst>
                          </p:cTn>
                        </p:par>
                        <p:par>
                          <p:cTn id="32" fill="hold" nodeType="afterGroup">
                            <p:stCondLst>
                              <p:cond delay="2450"/>
                            </p:stCondLst>
                            <p:childTnLst>
                              <p:par>
                                <p:cTn id="33" presetID="22" presetClass="entr" presetSubtype="8" fill="hold" nodeType="afterEffect">
                                  <p:stCondLst>
                                    <p:cond delay="0"/>
                                  </p:stCondLst>
                                  <p:childTnLst>
                                    <p:set>
                                      <p:cBhvr>
                                        <p:cTn id="34" dur="1" fill="hold">
                                          <p:stCondLst>
                                            <p:cond delay="0"/>
                                          </p:stCondLst>
                                        </p:cTn>
                                        <p:tgtEl>
                                          <p:spTgt spid="5146"/>
                                        </p:tgtEl>
                                        <p:attrNameLst>
                                          <p:attrName>style.visibility</p:attrName>
                                        </p:attrNameLst>
                                      </p:cBhvr>
                                      <p:to>
                                        <p:strVal val="visible"/>
                                      </p:to>
                                    </p:set>
                                    <p:animEffect transition="in" filter="wipe(left)">
                                      <p:cBhvr>
                                        <p:cTn id="35" dur="350"/>
                                        <p:tgtEl>
                                          <p:spTgt spid="5146"/>
                                        </p:tgtEl>
                                      </p:cBhvr>
                                    </p:animEffect>
                                  </p:childTnLst>
                                </p:cTn>
                              </p:par>
                            </p:childTnLst>
                          </p:cTn>
                        </p:par>
                        <p:par>
                          <p:cTn id="36" fill="hold" nodeType="afterGroup">
                            <p:stCondLst>
                              <p:cond delay="2800"/>
                            </p:stCondLst>
                            <p:childTnLst>
                              <p:par>
                                <p:cTn id="37" presetID="22" presetClass="entr" presetSubtype="8" fill="hold" grpId="0" nodeType="afterEffect">
                                  <p:stCondLst>
                                    <p:cond delay="0"/>
                                  </p:stCondLst>
                                  <p:childTnLst>
                                    <p:set>
                                      <p:cBhvr>
                                        <p:cTn id="38" dur="1" fill="hold">
                                          <p:stCondLst>
                                            <p:cond delay="0"/>
                                          </p:stCondLst>
                                        </p:cTn>
                                        <p:tgtEl>
                                          <p:spTgt spid="5142"/>
                                        </p:tgtEl>
                                        <p:attrNameLst>
                                          <p:attrName>style.visibility</p:attrName>
                                        </p:attrNameLst>
                                      </p:cBhvr>
                                      <p:to>
                                        <p:strVal val="visible"/>
                                      </p:to>
                                    </p:set>
                                    <p:animEffect transition="in" filter="wipe(left)">
                                      <p:cBhvr>
                                        <p:cTn id="39" dur="350"/>
                                        <p:tgtEl>
                                          <p:spTgt spid="5142"/>
                                        </p:tgtEl>
                                      </p:cBhvr>
                                    </p:animEffect>
                                  </p:childTnLst>
                                </p:cTn>
                              </p:par>
                            </p:childTnLst>
                          </p:cTn>
                        </p:par>
                        <p:par>
                          <p:cTn id="40" fill="hold" nodeType="afterGroup">
                            <p:stCondLst>
                              <p:cond delay="3150"/>
                            </p:stCondLst>
                            <p:childTnLst>
                              <p:par>
                                <p:cTn id="41" presetID="23" presetClass="entr" presetSubtype="16" fill="hold" nodeType="afterEffect">
                                  <p:stCondLst>
                                    <p:cond delay="0"/>
                                  </p:stCondLst>
                                  <p:childTnLst>
                                    <p:set>
                                      <p:cBhvr>
                                        <p:cTn id="42" dur="1" fill="hold">
                                          <p:stCondLst>
                                            <p:cond delay="0"/>
                                          </p:stCondLst>
                                        </p:cTn>
                                        <p:tgtEl>
                                          <p:spTgt spid="5152"/>
                                        </p:tgtEl>
                                        <p:attrNameLst>
                                          <p:attrName>style.visibility</p:attrName>
                                        </p:attrNameLst>
                                      </p:cBhvr>
                                      <p:to>
                                        <p:strVal val="visible"/>
                                      </p:to>
                                    </p:set>
                                    <p:anim calcmode="lin" valueType="num">
                                      <p:cBhvr>
                                        <p:cTn id="43" dur="500" fill="hold"/>
                                        <p:tgtEl>
                                          <p:spTgt spid="5152"/>
                                        </p:tgtEl>
                                        <p:attrNameLst>
                                          <p:attrName>ppt_w</p:attrName>
                                        </p:attrNameLst>
                                      </p:cBhvr>
                                      <p:tavLst>
                                        <p:tav tm="0">
                                          <p:val>
                                            <p:fltVal val="0"/>
                                          </p:val>
                                        </p:tav>
                                        <p:tav tm="100000">
                                          <p:val>
                                            <p:strVal val="#ppt_w"/>
                                          </p:val>
                                        </p:tav>
                                      </p:tavLst>
                                    </p:anim>
                                    <p:anim calcmode="lin" valueType="num">
                                      <p:cBhvr>
                                        <p:cTn id="44" dur="500" fill="hold"/>
                                        <p:tgtEl>
                                          <p:spTgt spid="5152"/>
                                        </p:tgtEl>
                                        <p:attrNameLst>
                                          <p:attrName>ppt_h</p:attrName>
                                        </p:attrNameLst>
                                      </p:cBhvr>
                                      <p:tavLst>
                                        <p:tav tm="0">
                                          <p:val>
                                            <p:fltVal val="0"/>
                                          </p:val>
                                        </p:tav>
                                        <p:tav tm="100000">
                                          <p:val>
                                            <p:strVal val="#ppt_h"/>
                                          </p:val>
                                        </p:tav>
                                      </p:tavLst>
                                    </p:anim>
                                  </p:childTnLst>
                                </p:cTn>
                              </p:par>
                            </p:childTnLst>
                          </p:cTn>
                        </p:par>
                        <p:par>
                          <p:cTn id="45" fill="hold" nodeType="afterGroup">
                            <p:stCondLst>
                              <p:cond delay="3650"/>
                            </p:stCondLst>
                            <p:childTnLst>
                              <p:par>
                                <p:cTn id="46" presetID="22" presetClass="entr" presetSubtype="8" fill="hold" nodeType="afterEffect">
                                  <p:stCondLst>
                                    <p:cond delay="0"/>
                                  </p:stCondLst>
                                  <p:childTnLst>
                                    <p:set>
                                      <p:cBhvr>
                                        <p:cTn id="47" dur="1" fill="hold">
                                          <p:stCondLst>
                                            <p:cond delay="0"/>
                                          </p:stCondLst>
                                        </p:cTn>
                                        <p:tgtEl>
                                          <p:spTgt spid="5147"/>
                                        </p:tgtEl>
                                        <p:attrNameLst>
                                          <p:attrName>style.visibility</p:attrName>
                                        </p:attrNameLst>
                                      </p:cBhvr>
                                      <p:to>
                                        <p:strVal val="visible"/>
                                      </p:to>
                                    </p:set>
                                    <p:animEffect transition="in" filter="wipe(left)">
                                      <p:cBhvr>
                                        <p:cTn id="48" dur="350"/>
                                        <p:tgtEl>
                                          <p:spTgt spid="5147"/>
                                        </p:tgtEl>
                                      </p:cBhvr>
                                    </p:animEffect>
                                  </p:childTnLst>
                                </p:cTn>
                              </p:par>
                            </p:childTnLst>
                          </p:cTn>
                        </p:par>
                        <p:par>
                          <p:cTn id="49" fill="hold" nodeType="afterGroup">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5143"/>
                                        </p:tgtEl>
                                        <p:attrNameLst>
                                          <p:attrName>style.visibility</p:attrName>
                                        </p:attrNameLst>
                                      </p:cBhvr>
                                      <p:to>
                                        <p:strVal val="visible"/>
                                      </p:to>
                                    </p:set>
                                    <p:animEffect transition="in" filter="wipe(left)">
                                      <p:cBhvr>
                                        <p:cTn id="52" dur="350"/>
                                        <p:tgtEl>
                                          <p:spTgt spid="5143"/>
                                        </p:tgtEl>
                                      </p:cBhvr>
                                    </p:animEffect>
                                  </p:childTnLst>
                                </p:cTn>
                              </p:par>
                            </p:childTnLst>
                          </p:cTn>
                        </p:par>
                        <p:par>
                          <p:cTn id="53" fill="hold" nodeType="afterGroup">
                            <p:stCondLst>
                              <p:cond delay="4350"/>
                            </p:stCondLst>
                            <p:childTnLst>
                              <p:par>
                                <p:cTn id="54" presetID="23" presetClass="entr" presetSubtype="16" fill="hold" nodeType="afterEffect">
                                  <p:stCondLst>
                                    <p:cond delay="0"/>
                                  </p:stCondLst>
                                  <p:childTnLst>
                                    <p:set>
                                      <p:cBhvr>
                                        <p:cTn id="55" dur="1" fill="hold">
                                          <p:stCondLst>
                                            <p:cond delay="0"/>
                                          </p:stCondLst>
                                        </p:cTn>
                                        <p:tgtEl>
                                          <p:spTgt spid="5155"/>
                                        </p:tgtEl>
                                        <p:attrNameLst>
                                          <p:attrName>style.visibility</p:attrName>
                                        </p:attrNameLst>
                                      </p:cBhvr>
                                      <p:to>
                                        <p:strVal val="visible"/>
                                      </p:to>
                                    </p:set>
                                    <p:anim calcmode="lin" valueType="num">
                                      <p:cBhvr>
                                        <p:cTn id="56" dur="500" fill="hold"/>
                                        <p:tgtEl>
                                          <p:spTgt spid="5155"/>
                                        </p:tgtEl>
                                        <p:attrNameLst>
                                          <p:attrName>ppt_w</p:attrName>
                                        </p:attrNameLst>
                                      </p:cBhvr>
                                      <p:tavLst>
                                        <p:tav tm="0">
                                          <p:val>
                                            <p:fltVal val="0"/>
                                          </p:val>
                                        </p:tav>
                                        <p:tav tm="100000">
                                          <p:val>
                                            <p:strVal val="#ppt_w"/>
                                          </p:val>
                                        </p:tav>
                                      </p:tavLst>
                                    </p:anim>
                                    <p:anim calcmode="lin" valueType="num">
                                      <p:cBhvr>
                                        <p:cTn id="57" dur="500" fill="hold"/>
                                        <p:tgtEl>
                                          <p:spTgt spid="5155"/>
                                        </p:tgtEl>
                                        <p:attrNameLst>
                                          <p:attrName>ppt_h</p:attrName>
                                        </p:attrNameLst>
                                      </p:cBhvr>
                                      <p:tavLst>
                                        <p:tav tm="0">
                                          <p:val>
                                            <p:fltVal val="0"/>
                                          </p:val>
                                        </p:tav>
                                        <p:tav tm="100000">
                                          <p:val>
                                            <p:strVal val="#ppt_h"/>
                                          </p:val>
                                        </p:tav>
                                      </p:tavLst>
                                    </p:anim>
                                  </p:childTnLst>
                                </p:cTn>
                              </p:par>
                            </p:childTnLst>
                          </p:cTn>
                        </p:par>
                        <p:par>
                          <p:cTn id="58" fill="hold" nodeType="afterGroup">
                            <p:stCondLst>
                              <p:cond delay="4850"/>
                            </p:stCondLst>
                            <p:childTnLst>
                              <p:par>
                                <p:cTn id="59" presetID="22" presetClass="entr" presetSubtype="8" fill="hold" nodeType="afterEffect">
                                  <p:stCondLst>
                                    <p:cond delay="0"/>
                                  </p:stCondLst>
                                  <p:childTnLst>
                                    <p:set>
                                      <p:cBhvr>
                                        <p:cTn id="60" dur="1" fill="hold">
                                          <p:stCondLst>
                                            <p:cond delay="0"/>
                                          </p:stCondLst>
                                        </p:cTn>
                                        <p:tgtEl>
                                          <p:spTgt spid="5148"/>
                                        </p:tgtEl>
                                        <p:attrNameLst>
                                          <p:attrName>style.visibility</p:attrName>
                                        </p:attrNameLst>
                                      </p:cBhvr>
                                      <p:to>
                                        <p:strVal val="visible"/>
                                      </p:to>
                                    </p:set>
                                    <p:animEffect transition="in" filter="wipe(left)">
                                      <p:cBhvr>
                                        <p:cTn id="61" dur="350"/>
                                        <p:tgtEl>
                                          <p:spTgt spid="5148"/>
                                        </p:tgtEl>
                                      </p:cBhvr>
                                    </p:animEffect>
                                  </p:childTnLst>
                                </p:cTn>
                              </p:par>
                            </p:childTnLst>
                          </p:cTn>
                        </p:par>
                        <p:par>
                          <p:cTn id="62" fill="hold" nodeType="afterGroup">
                            <p:stCondLst>
                              <p:cond delay="5200"/>
                            </p:stCondLst>
                            <p:childTnLst>
                              <p:par>
                                <p:cTn id="63" presetID="22" presetClass="entr" presetSubtype="8" fill="hold" grpId="0" nodeType="afterEffect">
                                  <p:stCondLst>
                                    <p:cond delay="0"/>
                                  </p:stCondLst>
                                  <p:childTnLst>
                                    <p:set>
                                      <p:cBhvr>
                                        <p:cTn id="64" dur="1" fill="hold">
                                          <p:stCondLst>
                                            <p:cond delay="0"/>
                                          </p:stCondLst>
                                        </p:cTn>
                                        <p:tgtEl>
                                          <p:spTgt spid="5144"/>
                                        </p:tgtEl>
                                        <p:attrNameLst>
                                          <p:attrName>style.visibility</p:attrName>
                                        </p:attrNameLst>
                                      </p:cBhvr>
                                      <p:to>
                                        <p:strVal val="visible"/>
                                      </p:to>
                                    </p:set>
                                    <p:animEffect transition="in" filter="wipe(left)">
                                      <p:cBhvr>
                                        <p:cTn id="65" dur="350"/>
                                        <p:tgtEl>
                                          <p:spTgt spid="5144"/>
                                        </p:tgtEl>
                                      </p:cBhvr>
                                    </p:animEffect>
                                  </p:childTnLst>
                                </p:cTn>
                              </p:par>
                            </p:childTnLst>
                          </p:cTn>
                        </p:par>
                        <p:par>
                          <p:cTn id="66" fill="hold" nodeType="afterGroup">
                            <p:stCondLst>
                              <p:cond delay="5550"/>
                            </p:stCondLst>
                            <p:childTnLst>
                              <p:par>
                                <p:cTn id="67" presetID="23" presetClass="entr" presetSubtype="16" fill="hold" nodeType="afterEffect">
                                  <p:stCondLst>
                                    <p:cond delay="0"/>
                                  </p:stCondLst>
                                  <p:childTnLst>
                                    <p:set>
                                      <p:cBhvr>
                                        <p:cTn id="68" dur="1" fill="hold">
                                          <p:stCondLst>
                                            <p:cond delay="0"/>
                                          </p:stCondLst>
                                        </p:cTn>
                                        <p:tgtEl>
                                          <p:spTgt spid="5158"/>
                                        </p:tgtEl>
                                        <p:attrNameLst>
                                          <p:attrName>style.visibility</p:attrName>
                                        </p:attrNameLst>
                                      </p:cBhvr>
                                      <p:to>
                                        <p:strVal val="visible"/>
                                      </p:to>
                                    </p:set>
                                    <p:anim calcmode="lin" valueType="num">
                                      <p:cBhvr>
                                        <p:cTn id="69" dur="500" fill="hold"/>
                                        <p:tgtEl>
                                          <p:spTgt spid="5158"/>
                                        </p:tgtEl>
                                        <p:attrNameLst>
                                          <p:attrName>ppt_w</p:attrName>
                                        </p:attrNameLst>
                                      </p:cBhvr>
                                      <p:tavLst>
                                        <p:tav tm="0">
                                          <p:val>
                                            <p:fltVal val="0"/>
                                          </p:val>
                                        </p:tav>
                                        <p:tav tm="100000">
                                          <p:val>
                                            <p:strVal val="#ppt_w"/>
                                          </p:val>
                                        </p:tav>
                                      </p:tavLst>
                                    </p:anim>
                                    <p:anim calcmode="lin" valueType="num">
                                      <p:cBhvr>
                                        <p:cTn id="70" dur="500" fill="hold"/>
                                        <p:tgtEl>
                                          <p:spTgt spid="5158"/>
                                        </p:tgtEl>
                                        <p:attrNameLst>
                                          <p:attrName>ppt_h</p:attrName>
                                        </p:attrNameLst>
                                      </p:cBhvr>
                                      <p:tavLst>
                                        <p:tav tm="0">
                                          <p:val>
                                            <p:fltVal val="0"/>
                                          </p:val>
                                        </p:tav>
                                        <p:tav tm="100000">
                                          <p:val>
                                            <p:strVal val="#ppt_h"/>
                                          </p:val>
                                        </p:tav>
                                      </p:tavLst>
                                    </p:anim>
                                  </p:childTnLst>
                                </p:cTn>
                              </p:par>
                            </p:childTnLst>
                          </p:cTn>
                        </p:par>
                        <p:par>
                          <p:cTn id="71" fill="hold" nodeType="afterGroup">
                            <p:stCondLst>
                              <p:cond delay="6050"/>
                            </p:stCondLst>
                            <p:childTnLst>
                              <p:par>
                                <p:cTn id="72" presetID="22" presetClass="entr" presetSubtype="8" fill="hold" nodeType="afterEffect">
                                  <p:stCondLst>
                                    <p:cond delay="0"/>
                                  </p:stCondLst>
                                  <p:childTnLst>
                                    <p:set>
                                      <p:cBhvr>
                                        <p:cTn id="73" dur="1" fill="hold">
                                          <p:stCondLst>
                                            <p:cond delay="0"/>
                                          </p:stCondLst>
                                        </p:cTn>
                                        <p:tgtEl>
                                          <p:spTgt spid="5145"/>
                                        </p:tgtEl>
                                        <p:attrNameLst>
                                          <p:attrName>style.visibility</p:attrName>
                                        </p:attrNameLst>
                                      </p:cBhvr>
                                      <p:to>
                                        <p:strVal val="visible"/>
                                      </p:to>
                                    </p:set>
                                    <p:animEffect transition="in" filter="wipe(left)">
                                      <p:cBhvr>
                                        <p:cTn id="74" dur="350"/>
                                        <p:tgtEl>
                                          <p:spTgt spid="5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1" grpId="0" animBg="1"/>
      <p:bldP spid="5142" grpId="0" animBg="1"/>
      <p:bldP spid="5143" grpId="0" animBg="1"/>
      <p:bldP spid="51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6146" name="组合 79"/>
          <p:cNvGrpSpPr>
            <a:grpSpLocks/>
          </p:cNvGrpSpPr>
          <p:nvPr/>
        </p:nvGrpSpPr>
        <p:grpSpPr bwMode="auto">
          <a:xfrm>
            <a:off x="0" y="2066925"/>
            <a:ext cx="12192000" cy="2949575"/>
            <a:chOff x="0" y="0"/>
            <a:chExt cx="12192001" cy="2949678"/>
          </a:xfrm>
        </p:grpSpPr>
        <p:sp>
          <p:nvSpPr>
            <p:cNvPr id="6147" name="矩形 19"/>
            <p:cNvSpPr>
              <a:spLocks noChangeArrowheads="1"/>
            </p:cNvSpPr>
            <p:nvPr/>
          </p:nvSpPr>
          <p:spPr bwMode="auto">
            <a:xfrm>
              <a:off x="0" y="0"/>
              <a:ext cx="12192001" cy="2949678"/>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6148" name="组合 78"/>
            <p:cNvGrpSpPr>
              <a:grpSpLocks/>
            </p:cNvGrpSpPr>
            <p:nvPr/>
          </p:nvGrpSpPr>
          <p:grpSpPr bwMode="auto">
            <a:xfrm>
              <a:off x="0" y="0"/>
              <a:ext cx="12192000" cy="2949678"/>
              <a:chOff x="0" y="0"/>
              <a:chExt cx="12192000" cy="2949678"/>
            </a:xfrm>
          </p:grpSpPr>
          <p:sp>
            <p:nvSpPr>
              <p:cNvPr id="6149" name="矩形 21"/>
              <p:cNvSpPr>
                <a:spLocks noChangeArrowheads="1"/>
              </p:cNvSpPr>
              <p:nvPr/>
            </p:nvSpPr>
            <p:spPr bwMode="auto">
              <a:xfrm>
                <a:off x="0" y="0"/>
                <a:ext cx="12192001" cy="2949678"/>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6150" name="直接连接符 30"/>
              <p:cNvCxnSpPr>
                <a:cxnSpLocks noChangeShapeType="1"/>
              </p:cNvCxnSpPr>
              <p:nvPr/>
            </p:nvCxnSpPr>
            <p:spPr bwMode="auto">
              <a:xfrm>
                <a:off x="0" y="0"/>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6151" name="直接连接符 31"/>
              <p:cNvCxnSpPr>
                <a:cxnSpLocks noChangeShapeType="1"/>
              </p:cNvCxnSpPr>
              <p:nvPr/>
            </p:nvCxnSpPr>
            <p:spPr bwMode="auto">
              <a:xfrm>
                <a:off x="0" y="2949678"/>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grpSp>
      <p:grpSp>
        <p:nvGrpSpPr>
          <p:cNvPr id="6152" name="组合 40"/>
          <p:cNvGrpSpPr>
            <a:grpSpLocks/>
          </p:cNvGrpSpPr>
          <p:nvPr/>
        </p:nvGrpSpPr>
        <p:grpSpPr bwMode="auto">
          <a:xfrm>
            <a:off x="-136525" y="474663"/>
            <a:ext cx="12411075" cy="5784850"/>
            <a:chOff x="0" y="0"/>
            <a:chExt cx="12410868" cy="5784745"/>
          </a:xfrm>
        </p:grpSpPr>
        <p:sp>
          <p:nvSpPr>
            <p:cNvPr id="6153"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4"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5"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6156" name="图片 3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7"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8"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9"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pic>
        <p:nvPicPr>
          <p:cNvPr id="6160" name="文本框 22"/>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6161" name="文本框 2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6162"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6164" name="直接连接符 42"/>
          <p:cNvCxnSpPr>
            <a:cxnSpLocks noChangeShapeType="1"/>
          </p:cNvCxnSpPr>
          <p:nvPr/>
        </p:nvCxnSpPr>
        <p:spPr bwMode="auto">
          <a:xfrm>
            <a:off x="-84138" y="3148013"/>
            <a:ext cx="1584326"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6165" name="直接连接符 48"/>
          <p:cNvCxnSpPr>
            <a:cxnSpLocks noChangeShapeType="1"/>
          </p:cNvCxnSpPr>
          <p:nvPr/>
        </p:nvCxnSpPr>
        <p:spPr bwMode="auto">
          <a:xfrm>
            <a:off x="2984500"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nvGrpSpPr>
          <p:cNvPr id="6166" name="组合 4"/>
          <p:cNvGrpSpPr>
            <a:grpSpLocks/>
          </p:cNvGrpSpPr>
          <p:nvPr/>
        </p:nvGrpSpPr>
        <p:grpSpPr bwMode="auto">
          <a:xfrm>
            <a:off x="1120775" y="2414588"/>
            <a:ext cx="2262188" cy="1768626"/>
            <a:chOff x="0" y="0"/>
            <a:chExt cx="2261776" cy="1768754"/>
          </a:xfrm>
        </p:grpSpPr>
        <p:sp>
          <p:nvSpPr>
            <p:cNvPr id="6167" name="弧形 43"/>
            <p:cNvSpPr>
              <a:spLocks/>
            </p:cNvSpPr>
            <p:nvPr/>
          </p:nvSpPr>
          <p:spPr bwMode="auto">
            <a:xfrm>
              <a:off x="377756" y="0"/>
              <a:ext cx="1480868" cy="1481244"/>
            </a:xfrm>
            <a:custGeom>
              <a:avLst/>
              <a:gdLst>
                <a:gd name="T0" fmla="*/ 0 w 1480868"/>
                <a:gd name="T1" fmla="*/ 740621 h 1481244"/>
                <a:gd name="T2" fmla="*/ 740434 w 1480868"/>
                <a:gd name="T3" fmla="*/ 0 h 1481244"/>
                <a:gd name="T4" fmla="*/ 1480868 w 1480868"/>
                <a:gd name="T5" fmla="*/ 740622 h 1481244"/>
                <a:gd name="T6" fmla="*/ 740434 w 1480868"/>
                <a:gd name="T7" fmla="*/ 740622 h 1481244"/>
                <a:gd name="T8" fmla="*/ 0 w 1480868"/>
                <a:gd name="T9" fmla="*/ 740621 h 1481244"/>
                <a:gd name="T10" fmla="*/ 0 w 1480868"/>
                <a:gd name="T11" fmla="*/ 740621 h 1481244"/>
                <a:gd name="T12" fmla="*/ 740434 w 1480868"/>
                <a:gd name="T13" fmla="*/ 0 h 1481244"/>
                <a:gd name="T14" fmla="*/ 1480868 w 1480868"/>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0868" h="1481244" stroke="0">
                  <a:moveTo>
                    <a:pt x="0" y="740621"/>
                  </a:moveTo>
                  <a:cubicBezTo>
                    <a:pt x="0" y="331587"/>
                    <a:pt x="331504" y="0"/>
                    <a:pt x="740434" y="0"/>
                  </a:cubicBezTo>
                  <a:cubicBezTo>
                    <a:pt x="1149364" y="0"/>
                    <a:pt x="1480868" y="331588"/>
                    <a:pt x="1480868" y="740622"/>
                  </a:cubicBezTo>
                  <a:lnTo>
                    <a:pt x="740434" y="740622"/>
                  </a:lnTo>
                  <a:lnTo>
                    <a:pt x="0" y="740621"/>
                  </a:lnTo>
                  <a:close/>
                </a:path>
                <a:path w="1480868" h="1481244" fill="none">
                  <a:moveTo>
                    <a:pt x="0" y="740621"/>
                  </a:moveTo>
                  <a:cubicBezTo>
                    <a:pt x="0" y="331587"/>
                    <a:pt x="331504" y="0"/>
                    <a:pt x="740434" y="0"/>
                  </a:cubicBezTo>
                  <a:cubicBezTo>
                    <a:pt x="1149364" y="0"/>
                    <a:pt x="1480868" y="331588"/>
                    <a:pt x="1480868"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6168" name="组合 73"/>
            <p:cNvGrpSpPr>
              <a:grpSpLocks/>
            </p:cNvGrpSpPr>
            <p:nvPr/>
          </p:nvGrpSpPr>
          <p:grpSpPr bwMode="auto">
            <a:xfrm>
              <a:off x="498691" y="110634"/>
              <a:ext cx="1248318" cy="1248318"/>
              <a:chOff x="0" y="0"/>
              <a:chExt cx="1248318" cy="1248318"/>
            </a:xfrm>
          </p:grpSpPr>
          <p:sp>
            <p:nvSpPr>
              <p:cNvPr id="6169" name="椭圆 55"/>
              <p:cNvSpPr>
                <a:spLocks noChangeArrowheads="1"/>
              </p:cNvSpPr>
              <p:nvPr/>
            </p:nvSpPr>
            <p:spPr bwMode="auto">
              <a:xfrm>
                <a:off x="-307" y="499"/>
                <a:ext cx="1249136" cy="1247865"/>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70"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01</a:t>
                </a:r>
                <a:endParaRPr lang="zh-CN" altLang="en-US" sz="4800">
                  <a:solidFill>
                    <a:srgbClr val="1E6991"/>
                  </a:solidFill>
                  <a:latin typeface="华文细黑" pitchFamily="2" charset="-122"/>
                  <a:ea typeface="华文细黑" pitchFamily="2" charset="-122"/>
                </a:endParaRPr>
              </a:p>
            </p:txBody>
          </p:sp>
        </p:grpSp>
        <p:sp>
          <p:nvSpPr>
            <p:cNvPr id="6172" name="文本框 65"/>
            <p:cNvSpPr txBox="1">
              <a:spLocks noChangeArrowheads="1"/>
            </p:cNvSpPr>
            <p:nvPr/>
          </p:nvSpPr>
          <p:spPr bwMode="auto">
            <a:xfrm>
              <a:off x="0" y="1430200"/>
              <a:ext cx="22617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dirty="0" smtClean="0">
                  <a:solidFill>
                    <a:srgbClr val="FFFFFF"/>
                  </a:solidFill>
                  <a:latin typeface="Arial" pitchFamily="34" charset="0"/>
                  <a:cs typeface="Arial" pitchFamily="34" charset="0"/>
                </a:rPr>
                <a:t>创意来源</a:t>
              </a:r>
              <a:endParaRPr lang="zh-CN" altLang="en-US" sz="1600" b="1" dirty="0">
                <a:solidFill>
                  <a:srgbClr val="FFFFFF"/>
                </a:solidFill>
                <a:latin typeface="Arial" pitchFamily="34" charset="0"/>
                <a:cs typeface="Arial" pitchFamily="34" charset="0"/>
              </a:endParaRPr>
            </a:p>
          </p:txBody>
        </p:sp>
      </p:grpSp>
      <p:grpSp>
        <p:nvGrpSpPr>
          <p:cNvPr id="6174" name="组合 1"/>
          <p:cNvGrpSpPr>
            <a:grpSpLocks/>
          </p:cNvGrpSpPr>
          <p:nvPr/>
        </p:nvGrpSpPr>
        <p:grpSpPr bwMode="auto">
          <a:xfrm>
            <a:off x="3686175" y="2414588"/>
            <a:ext cx="8524875" cy="1768626"/>
            <a:chOff x="0" y="0"/>
            <a:chExt cx="8524246" cy="1768754"/>
          </a:xfrm>
        </p:grpSpPr>
        <p:sp>
          <p:nvSpPr>
            <p:cNvPr id="6175" name="弧形 44"/>
            <p:cNvSpPr>
              <a:spLocks/>
            </p:cNvSpPr>
            <p:nvPr/>
          </p:nvSpPr>
          <p:spPr bwMode="auto">
            <a:xfrm>
              <a:off x="379385" y="0"/>
              <a:ext cx="1481028" cy="1481244"/>
            </a:xfrm>
            <a:custGeom>
              <a:avLst/>
              <a:gdLst>
                <a:gd name="T0" fmla="*/ 0 w 1481028"/>
                <a:gd name="T1" fmla="*/ 740621 h 1481244"/>
                <a:gd name="T2" fmla="*/ 740514 w 1481028"/>
                <a:gd name="T3" fmla="*/ 0 h 1481244"/>
                <a:gd name="T4" fmla="*/ 1481028 w 1481028"/>
                <a:gd name="T5" fmla="*/ 740622 h 1481244"/>
                <a:gd name="T6" fmla="*/ 740514 w 1481028"/>
                <a:gd name="T7" fmla="*/ 740622 h 1481244"/>
                <a:gd name="T8" fmla="*/ 0 w 1481028"/>
                <a:gd name="T9" fmla="*/ 740621 h 1481244"/>
                <a:gd name="T10" fmla="*/ 0 w 1481028"/>
                <a:gd name="T11" fmla="*/ 740621 h 1481244"/>
                <a:gd name="T12" fmla="*/ 740514 w 1481028"/>
                <a:gd name="T13" fmla="*/ 0 h 1481244"/>
                <a:gd name="T14" fmla="*/ 1481028 w 1481028"/>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028" h="1481244" stroke="0">
                  <a:moveTo>
                    <a:pt x="0" y="740621"/>
                  </a:moveTo>
                  <a:cubicBezTo>
                    <a:pt x="0" y="331587"/>
                    <a:pt x="331540" y="0"/>
                    <a:pt x="740514" y="0"/>
                  </a:cubicBezTo>
                  <a:cubicBezTo>
                    <a:pt x="1149488" y="0"/>
                    <a:pt x="1481028" y="331588"/>
                    <a:pt x="1481028" y="740622"/>
                  </a:cubicBezTo>
                  <a:lnTo>
                    <a:pt x="740514" y="740622"/>
                  </a:lnTo>
                  <a:lnTo>
                    <a:pt x="0" y="740621"/>
                  </a:lnTo>
                  <a:close/>
                </a:path>
                <a:path w="1481028" h="1481244" fill="none">
                  <a:moveTo>
                    <a:pt x="0" y="740621"/>
                  </a:moveTo>
                  <a:cubicBezTo>
                    <a:pt x="0" y="331587"/>
                    <a:pt x="331540" y="0"/>
                    <a:pt x="740514" y="0"/>
                  </a:cubicBezTo>
                  <a:cubicBezTo>
                    <a:pt x="1149488" y="0"/>
                    <a:pt x="1481028" y="331588"/>
                    <a:pt x="1481028"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76" name="弧形 45"/>
            <p:cNvSpPr>
              <a:spLocks/>
            </p:cNvSpPr>
            <p:nvPr/>
          </p:nvSpPr>
          <p:spPr bwMode="auto">
            <a:xfrm>
              <a:off x="2947770" y="0"/>
              <a:ext cx="1479441" cy="1481244"/>
            </a:xfrm>
            <a:custGeom>
              <a:avLst/>
              <a:gdLst>
                <a:gd name="T0" fmla="*/ 0 w 1479441"/>
                <a:gd name="T1" fmla="*/ 740621 h 1481244"/>
                <a:gd name="T2" fmla="*/ 739721 w 1479441"/>
                <a:gd name="T3" fmla="*/ 0 h 1481244"/>
                <a:gd name="T4" fmla="*/ 1479442 w 1479441"/>
                <a:gd name="T5" fmla="*/ 740622 h 1481244"/>
                <a:gd name="T6" fmla="*/ 739721 w 1479441"/>
                <a:gd name="T7" fmla="*/ 740622 h 1481244"/>
                <a:gd name="T8" fmla="*/ 0 w 1479441"/>
                <a:gd name="T9" fmla="*/ 740621 h 1481244"/>
                <a:gd name="T10" fmla="*/ 0 w 1479441"/>
                <a:gd name="T11" fmla="*/ 740621 h 1481244"/>
                <a:gd name="T12" fmla="*/ 739721 w 1479441"/>
                <a:gd name="T13" fmla="*/ 0 h 1481244"/>
                <a:gd name="T14" fmla="*/ 1479442 w 1479441"/>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441" h="1481244" stroke="0">
                  <a:moveTo>
                    <a:pt x="0" y="740621"/>
                  </a:moveTo>
                  <a:cubicBezTo>
                    <a:pt x="0" y="331587"/>
                    <a:pt x="331185" y="0"/>
                    <a:pt x="739721" y="0"/>
                  </a:cubicBezTo>
                  <a:cubicBezTo>
                    <a:pt x="1148257" y="0"/>
                    <a:pt x="1479442" y="331588"/>
                    <a:pt x="1479442" y="740622"/>
                  </a:cubicBezTo>
                  <a:lnTo>
                    <a:pt x="739721" y="740622"/>
                  </a:lnTo>
                  <a:lnTo>
                    <a:pt x="0" y="740621"/>
                  </a:lnTo>
                  <a:close/>
                </a:path>
                <a:path w="1479441" h="1481244" fill="none">
                  <a:moveTo>
                    <a:pt x="0" y="740621"/>
                  </a:moveTo>
                  <a:cubicBezTo>
                    <a:pt x="0" y="331587"/>
                    <a:pt x="331185" y="0"/>
                    <a:pt x="739721" y="0"/>
                  </a:cubicBezTo>
                  <a:cubicBezTo>
                    <a:pt x="1148257" y="0"/>
                    <a:pt x="1479442" y="331588"/>
                    <a:pt x="1479442"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77" name="弧形 46"/>
            <p:cNvSpPr>
              <a:spLocks/>
            </p:cNvSpPr>
            <p:nvPr/>
          </p:nvSpPr>
          <p:spPr bwMode="auto">
            <a:xfrm>
              <a:off x="5514568" y="0"/>
              <a:ext cx="1481029" cy="1481244"/>
            </a:xfrm>
            <a:custGeom>
              <a:avLst/>
              <a:gdLst>
                <a:gd name="T0" fmla="*/ 0 w 1481029"/>
                <a:gd name="T1" fmla="*/ 740621 h 1481244"/>
                <a:gd name="T2" fmla="*/ 740515 w 1481029"/>
                <a:gd name="T3" fmla="*/ 0 h 1481244"/>
                <a:gd name="T4" fmla="*/ 1481030 w 1481029"/>
                <a:gd name="T5" fmla="*/ 740622 h 1481244"/>
                <a:gd name="T6" fmla="*/ 740515 w 1481029"/>
                <a:gd name="T7" fmla="*/ 740622 h 1481244"/>
                <a:gd name="T8" fmla="*/ 0 w 1481029"/>
                <a:gd name="T9" fmla="*/ 740621 h 1481244"/>
                <a:gd name="T10" fmla="*/ 0 w 1481029"/>
                <a:gd name="T11" fmla="*/ 740621 h 1481244"/>
                <a:gd name="T12" fmla="*/ 740515 w 1481029"/>
                <a:gd name="T13" fmla="*/ 0 h 1481244"/>
                <a:gd name="T14" fmla="*/ 1481030 w 1481029"/>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029" h="1481244" stroke="0">
                  <a:moveTo>
                    <a:pt x="0" y="740621"/>
                  </a:moveTo>
                  <a:cubicBezTo>
                    <a:pt x="0" y="331587"/>
                    <a:pt x="331540" y="0"/>
                    <a:pt x="740515" y="0"/>
                  </a:cubicBezTo>
                  <a:cubicBezTo>
                    <a:pt x="1149490" y="0"/>
                    <a:pt x="1481030" y="331588"/>
                    <a:pt x="1481030" y="740622"/>
                  </a:cubicBezTo>
                  <a:lnTo>
                    <a:pt x="740515" y="740622"/>
                  </a:lnTo>
                  <a:lnTo>
                    <a:pt x="0" y="740621"/>
                  </a:lnTo>
                  <a:close/>
                </a:path>
                <a:path w="1481029" h="1481244" fill="none">
                  <a:moveTo>
                    <a:pt x="0" y="740621"/>
                  </a:moveTo>
                  <a:cubicBezTo>
                    <a:pt x="0" y="331587"/>
                    <a:pt x="331540" y="0"/>
                    <a:pt x="740515" y="0"/>
                  </a:cubicBezTo>
                  <a:cubicBezTo>
                    <a:pt x="1149490" y="0"/>
                    <a:pt x="1481030" y="331588"/>
                    <a:pt x="1481030"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6178" name="直接连接符 47"/>
            <p:cNvCxnSpPr>
              <a:cxnSpLocks noChangeShapeType="1"/>
            </p:cNvCxnSpPr>
            <p:nvPr/>
          </p:nvCxnSpPr>
          <p:spPr bwMode="auto">
            <a:xfrm>
              <a:off x="6995597" y="733478"/>
              <a:ext cx="1528649"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6179" name="直接连接符 49"/>
            <p:cNvCxnSpPr>
              <a:cxnSpLocks noChangeShapeType="1"/>
            </p:cNvCxnSpPr>
            <p:nvPr/>
          </p:nvCxnSpPr>
          <p:spPr bwMode="auto">
            <a:xfrm>
              <a:off x="1862001" y="733478"/>
              <a:ext cx="108100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6180" name="直接连接符 50"/>
            <p:cNvCxnSpPr>
              <a:cxnSpLocks noChangeShapeType="1"/>
            </p:cNvCxnSpPr>
            <p:nvPr/>
          </p:nvCxnSpPr>
          <p:spPr bwMode="auto">
            <a:xfrm>
              <a:off x="4430386" y="733478"/>
              <a:ext cx="107942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nvGrpSpPr>
            <p:cNvPr id="6181" name="组合 74"/>
            <p:cNvGrpSpPr>
              <a:grpSpLocks/>
            </p:cNvGrpSpPr>
            <p:nvPr/>
          </p:nvGrpSpPr>
          <p:grpSpPr bwMode="auto">
            <a:xfrm>
              <a:off x="498989" y="110634"/>
              <a:ext cx="1248318" cy="1248318"/>
              <a:chOff x="0" y="0"/>
              <a:chExt cx="1248318" cy="1248318"/>
            </a:xfrm>
          </p:grpSpPr>
          <p:sp>
            <p:nvSpPr>
              <p:cNvPr id="6182" name="椭圆 57"/>
              <p:cNvSpPr>
                <a:spLocks noChangeArrowheads="1"/>
              </p:cNvSpPr>
              <p:nvPr/>
            </p:nvSpPr>
            <p:spPr bwMode="auto">
              <a:xfrm>
                <a:off x="-551" y="499"/>
                <a:ext cx="1249271" cy="1247865"/>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83"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02</a:t>
                </a:r>
                <a:endParaRPr lang="zh-CN" altLang="en-US" sz="4800">
                  <a:solidFill>
                    <a:srgbClr val="1E6991"/>
                  </a:solidFill>
                  <a:latin typeface="华文细黑" pitchFamily="2" charset="-122"/>
                  <a:ea typeface="华文细黑" pitchFamily="2" charset="-122"/>
                </a:endParaRPr>
              </a:p>
            </p:txBody>
          </p:sp>
        </p:grpSp>
        <p:grpSp>
          <p:nvGrpSpPr>
            <p:cNvPr id="6184" name="组合 75"/>
            <p:cNvGrpSpPr>
              <a:grpSpLocks/>
            </p:cNvGrpSpPr>
            <p:nvPr/>
          </p:nvGrpSpPr>
          <p:grpSpPr bwMode="auto">
            <a:xfrm>
              <a:off x="3065156" y="110634"/>
              <a:ext cx="1248318" cy="1248318"/>
              <a:chOff x="0" y="0"/>
              <a:chExt cx="1248318" cy="1248318"/>
            </a:xfrm>
          </p:grpSpPr>
          <p:sp>
            <p:nvSpPr>
              <p:cNvPr id="6185" name="椭圆 58"/>
              <p:cNvSpPr>
                <a:spLocks noChangeArrowheads="1"/>
              </p:cNvSpPr>
              <p:nvPr/>
            </p:nvSpPr>
            <p:spPr bwMode="auto">
              <a:xfrm>
                <a:off x="81" y="499"/>
                <a:ext cx="1247683" cy="1247865"/>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86"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03</a:t>
                </a:r>
                <a:endParaRPr lang="zh-CN" altLang="en-US" sz="4800">
                  <a:solidFill>
                    <a:srgbClr val="1E6991"/>
                  </a:solidFill>
                  <a:latin typeface="华文细黑" pitchFamily="2" charset="-122"/>
                  <a:ea typeface="华文细黑" pitchFamily="2" charset="-122"/>
                </a:endParaRPr>
              </a:p>
            </p:txBody>
          </p:sp>
        </p:grpSp>
        <p:grpSp>
          <p:nvGrpSpPr>
            <p:cNvPr id="6187" name="组合 76"/>
            <p:cNvGrpSpPr>
              <a:grpSpLocks/>
            </p:cNvGrpSpPr>
            <p:nvPr/>
          </p:nvGrpSpPr>
          <p:grpSpPr bwMode="auto">
            <a:xfrm>
              <a:off x="5631322" y="110634"/>
              <a:ext cx="1248318" cy="1248318"/>
              <a:chOff x="0" y="0"/>
              <a:chExt cx="1248318" cy="1248318"/>
            </a:xfrm>
          </p:grpSpPr>
          <p:sp>
            <p:nvSpPr>
              <p:cNvPr id="6188" name="椭圆 59"/>
              <p:cNvSpPr>
                <a:spLocks noChangeArrowheads="1"/>
              </p:cNvSpPr>
              <p:nvPr/>
            </p:nvSpPr>
            <p:spPr bwMode="auto">
              <a:xfrm>
                <a:off x="712" y="499"/>
                <a:ext cx="1247683" cy="1247865"/>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89" name="文本框 64"/>
              <p:cNvSpPr txBox="1">
                <a:spLocks noChangeArrowheads="1"/>
              </p:cNvSpPr>
              <p:nvPr/>
            </p:nvSpPr>
            <p:spPr bwMode="auto">
              <a:xfrm>
                <a:off x="16195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04</a:t>
                </a:r>
                <a:endParaRPr lang="zh-CN" altLang="en-US" sz="4800">
                  <a:solidFill>
                    <a:srgbClr val="1E6991"/>
                  </a:solidFill>
                  <a:latin typeface="华文细黑" pitchFamily="2" charset="-122"/>
                  <a:ea typeface="华文细黑" pitchFamily="2" charset="-122"/>
                </a:endParaRPr>
              </a:p>
            </p:txBody>
          </p:sp>
        </p:grpSp>
        <p:sp>
          <p:nvSpPr>
            <p:cNvPr id="6191" name="文本框 66"/>
            <p:cNvSpPr txBox="1">
              <a:spLocks noChangeArrowheads="1"/>
            </p:cNvSpPr>
            <p:nvPr/>
          </p:nvSpPr>
          <p:spPr bwMode="auto">
            <a:xfrm>
              <a:off x="0" y="1430200"/>
              <a:ext cx="22617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dirty="0" smtClean="0">
                  <a:solidFill>
                    <a:srgbClr val="FFFFFF"/>
                  </a:solidFill>
                  <a:latin typeface="Arial" pitchFamily="34" charset="0"/>
                  <a:cs typeface="Arial" pitchFamily="34" charset="0"/>
                </a:rPr>
                <a:t>功能设计说明</a:t>
              </a:r>
              <a:endParaRPr lang="zh-CN" altLang="en-US" sz="1600" b="1" dirty="0">
                <a:solidFill>
                  <a:srgbClr val="FFFFFF"/>
                </a:solidFill>
                <a:latin typeface="Arial" pitchFamily="34" charset="0"/>
                <a:cs typeface="Arial" pitchFamily="34" charset="0"/>
              </a:endParaRPr>
            </a:p>
          </p:txBody>
        </p:sp>
        <p:sp>
          <p:nvSpPr>
            <p:cNvPr id="6194" name="文本框 67"/>
            <p:cNvSpPr txBox="1">
              <a:spLocks noChangeArrowheads="1"/>
            </p:cNvSpPr>
            <p:nvPr/>
          </p:nvSpPr>
          <p:spPr bwMode="auto">
            <a:xfrm>
              <a:off x="2556738" y="1430200"/>
              <a:ext cx="22617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dirty="0" smtClean="0">
                  <a:solidFill>
                    <a:srgbClr val="FFFFFF"/>
                  </a:solidFill>
                  <a:latin typeface="Arial" pitchFamily="34" charset="0"/>
                  <a:cs typeface="Arial" pitchFamily="34" charset="0"/>
                </a:rPr>
                <a:t>解决的问题</a:t>
              </a:r>
              <a:endParaRPr lang="zh-CN" altLang="en-US" sz="1600" b="1" dirty="0">
                <a:solidFill>
                  <a:srgbClr val="FFFFFF"/>
                </a:solidFill>
                <a:latin typeface="Arial" pitchFamily="34" charset="0"/>
                <a:cs typeface="Arial" pitchFamily="34" charset="0"/>
              </a:endParaRPr>
            </a:p>
          </p:txBody>
        </p:sp>
        <p:sp>
          <p:nvSpPr>
            <p:cNvPr id="6197" name="文本框 68"/>
            <p:cNvSpPr txBox="1">
              <a:spLocks noChangeArrowheads="1"/>
            </p:cNvSpPr>
            <p:nvPr/>
          </p:nvSpPr>
          <p:spPr bwMode="auto">
            <a:xfrm>
              <a:off x="5124593" y="1430200"/>
              <a:ext cx="22617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dirty="0" smtClean="0">
                  <a:solidFill>
                    <a:srgbClr val="FFFFFF"/>
                  </a:solidFill>
                  <a:latin typeface="Arial" pitchFamily="34" charset="0"/>
                  <a:cs typeface="Arial" pitchFamily="34" charset="0"/>
                </a:rPr>
                <a:t>未来发展</a:t>
              </a:r>
              <a:endParaRPr lang="zh-CN" altLang="en-US" sz="1600" b="1" dirty="0">
                <a:solidFill>
                  <a:srgbClr val="FFFFFF"/>
                </a:solidFill>
                <a:latin typeface="Arial" pitchFamily="34" charset="0"/>
                <a:cs typeface="Arial" pitchFamily="34" charset="0"/>
              </a:endParaRPr>
            </a:p>
          </p:txBody>
        </p:sp>
      </p:grpSp>
      <p:cxnSp>
        <p:nvCxnSpPr>
          <p:cNvPr id="6199" name="直接连接符 108"/>
          <p:cNvCxnSpPr>
            <a:cxnSpLocks noChangeShapeType="1"/>
          </p:cNvCxnSpPr>
          <p:nvPr/>
        </p:nvCxnSpPr>
        <p:spPr bwMode="auto">
          <a:xfrm>
            <a:off x="-6350" y="3148013"/>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6200" name="直接连接符 109"/>
          <p:cNvCxnSpPr>
            <a:cxnSpLocks noChangeShapeType="1"/>
          </p:cNvCxnSpPr>
          <p:nvPr/>
        </p:nvCxnSpPr>
        <p:spPr bwMode="auto">
          <a:xfrm>
            <a:off x="6818313" y="3148013"/>
            <a:ext cx="535463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xit" presetSubtype="2" fill="hold" nodeType="afterEffect">
                                  <p:stCondLst>
                                    <p:cond delay="0"/>
                                  </p:stCondLst>
                                  <p:childTnLst>
                                    <p:anim calcmode="lin" valueType="num">
                                      <p:cBhvr additive="base">
                                        <p:cTn id="6" dur="750"/>
                                        <p:tgtEl>
                                          <p:spTgt spid="6174"/>
                                        </p:tgtEl>
                                        <p:attrNameLst>
                                          <p:attrName>ppt_x</p:attrName>
                                        </p:attrNameLst>
                                      </p:cBhvr>
                                      <p:tavLst>
                                        <p:tav tm="0">
                                          <p:val>
                                            <p:strVal val="ppt_x"/>
                                          </p:val>
                                        </p:tav>
                                        <p:tav tm="100000">
                                          <p:val>
                                            <p:strVal val="1+ppt_w/2"/>
                                          </p:val>
                                        </p:tav>
                                      </p:tavLst>
                                    </p:anim>
                                    <p:anim calcmode="lin" valueType="num">
                                      <p:cBhvr additive="base">
                                        <p:cTn id="7" dur="750"/>
                                        <p:tgtEl>
                                          <p:spTgt spid="6174"/>
                                        </p:tgtEl>
                                        <p:attrNameLst>
                                          <p:attrName>ppt_y</p:attrName>
                                        </p:attrNameLst>
                                      </p:cBhvr>
                                      <p:tavLst>
                                        <p:tav tm="0">
                                          <p:val>
                                            <p:strVal val="ppt_y"/>
                                          </p:val>
                                        </p:tav>
                                        <p:tav tm="100000">
                                          <p:val>
                                            <p:strVal val="ppt_y"/>
                                          </p:val>
                                        </p:tav>
                                      </p:tavLst>
                                    </p:anim>
                                    <p:set>
                                      <p:cBhvr>
                                        <p:cTn id="8" dur="1" fill="hold">
                                          <p:stCondLst>
                                            <p:cond delay="749"/>
                                          </p:stCondLst>
                                        </p:cTn>
                                        <p:tgtEl>
                                          <p:spTgt spid="6174"/>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6165"/>
                                        </p:tgtEl>
                                      </p:cBhvr>
                                    </p:animEffect>
                                    <p:set>
                                      <p:cBhvr>
                                        <p:cTn id="11" dur="1" fill="hold">
                                          <p:stCondLst>
                                            <p:cond delay="499"/>
                                          </p:stCondLst>
                                        </p:cTn>
                                        <p:tgtEl>
                                          <p:spTgt spid="6165"/>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164"/>
                                        </p:tgtEl>
                                      </p:cBhvr>
                                    </p:animEffect>
                                    <p:set>
                                      <p:cBhvr>
                                        <p:cTn id="14" dur="1" fill="hold">
                                          <p:stCondLst>
                                            <p:cond delay="499"/>
                                          </p:stCondLst>
                                        </p:cTn>
                                        <p:tgtEl>
                                          <p:spTgt spid="6164"/>
                                        </p:tgtEl>
                                        <p:attrNameLst>
                                          <p:attrName>style.visibility</p:attrName>
                                        </p:attrNameLst>
                                      </p:cBhvr>
                                      <p:to>
                                        <p:strVal val="hidden"/>
                                      </p:to>
                                    </p:set>
                                  </p:childTnLst>
                                </p:cTn>
                              </p:par>
                              <p:par>
                                <p:cTn id="15" presetID="63" presetClass="path" presetSubtype="0" fill="hold" nodeType="withEffect">
                                  <p:stCondLst>
                                    <p:cond delay="500"/>
                                  </p:stCondLst>
                                  <p:childTnLst>
                                    <p:animMotion origin="layout" path="M 4.58333E-6 -4.81481E-6 L 0.31432 -4.81481E-6 " pathEditMode="relative" rAng="0" ptsTypes="AA">
                                      <p:cBhvr>
                                        <p:cTn id="16" dur="750" fill="hold"/>
                                        <p:tgtEl>
                                          <p:spTgt spid="6166"/>
                                        </p:tgtEl>
                                        <p:attrNameLst>
                                          <p:attrName>ppt_x,ppt_y</p:attrName>
                                        </p:attrNameLst>
                                      </p:cBhvr>
                                      <p:rCtr x="15700" y="0"/>
                                    </p:animMotion>
                                  </p:childTnLst>
                                </p:cTn>
                              </p:par>
                            </p:childTnLst>
                          </p:cTn>
                        </p:par>
                        <p:par>
                          <p:cTn id="17" fill="hold" nodeType="afterGroup">
                            <p:stCondLst>
                              <p:cond delay="1250"/>
                            </p:stCondLst>
                            <p:childTnLst>
                              <p:par>
                                <p:cTn id="18" presetID="22" presetClass="entr" presetSubtype="2" fill="hold" nodeType="afterEffect">
                                  <p:stCondLst>
                                    <p:cond delay="0"/>
                                  </p:stCondLst>
                                  <p:childTnLst>
                                    <p:set>
                                      <p:cBhvr>
                                        <p:cTn id="19" dur="1" fill="hold">
                                          <p:stCondLst>
                                            <p:cond delay="0"/>
                                          </p:stCondLst>
                                        </p:cTn>
                                        <p:tgtEl>
                                          <p:spTgt spid="6199"/>
                                        </p:tgtEl>
                                        <p:attrNameLst>
                                          <p:attrName>style.visibility</p:attrName>
                                        </p:attrNameLst>
                                      </p:cBhvr>
                                      <p:to>
                                        <p:strVal val="visible"/>
                                      </p:to>
                                    </p:set>
                                    <p:animEffect transition="in" filter="wipe(right)">
                                      <p:cBhvr>
                                        <p:cTn id="20" dur="500"/>
                                        <p:tgtEl>
                                          <p:spTgt spid="6199"/>
                                        </p:tgtEl>
                                      </p:cBhvr>
                                    </p:animEffect>
                                  </p:childTnLst>
                                </p:cTn>
                              </p:par>
                              <p:par>
                                <p:cTn id="21" presetID="22" presetClass="entr" presetSubtype="8" fill="hold" nodeType="withEffect">
                                  <p:stCondLst>
                                    <p:cond delay="0"/>
                                  </p:stCondLst>
                                  <p:childTnLst>
                                    <p:set>
                                      <p:cBhvr>
                                        <p:cTn id="22" dur="1" fill="hold">
                                          <p:stCondLst>
                                            <p:cond delay="0"/>
                                          </p:stCondLst>
                                        </p:cTn>
                                        <p:tgtEl>
                                          <p:spTgt spid="6200"/>
                                        </p:tgtEl>
                                        <p:attrNameLst>
                                          <p:attrName>style.visibility</p:attrName>
                                        </p:attrNameLst>
                                      </p:cBhvr>
                                      <p:to>
                                        <p:strVal val="visible"/>
                                      </p:to>
                                    </p:set>
                                    <p:animEffect transition="in" filter="wipe(left)">
                                      <p:cBhvr>
                                        <p:cTn id="23" dur="500"/>
                                        <p:tgtEl>
                                          <p:spTgt spid="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63" y="1483640"/>
            <a:ext cx="11385550" cy="2597150"/>
          </a:xfrm>
          <a:prstGeom prst="rect">
            <a:avLst/>
          </a:prstGeom>
        </p:spPr>
      </p:pic>
      <p:sp>
        <p:nvSpPr>
          <p:cNvPr id="7171"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01</a:t>
            </a:r>
            <a:endParaRPr lang="zh-CN" altLang="en-US" sz="2400" b="1" dirty="0">
              <a:solidFill>
                <a:srgbClr val="132F55"/>
              </a:solidFill>
              <a:latin typeface="华文细黑" pitchFamily="2" charset="-122"/>
              <a:ea typeface="华文细黑"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7177" name="组合 37"/>
          <p:cNvGrpSpPr>
            <a:grpSpLocks/>
          </p:cNvGrpSpPr>
          <p:nvPr/>
        </p:nvGrpSpPr>
        <p:grpSpPr bwMode="auto">
          <a:xfrm>
            <a:off x="6904038" y="1483640"/>
            <a:ext cx="4879975" cy="2597150"/>
            <a:chOff x="0" y="0"/>
            <a:chExt cx="4879242" cy="2596799"/>
          </a:xfrm>
        </p:grpSpPr>
        <p:grpSp>
          <p:nvGrpSpPr>
            <p:cNvPr id="7178" name="组合 21"/>
            <p:cNvGrpSpPr>
              <a:grpSpLocks/>
            </p:cNvGrpSpPr>
            <p:nvPr/>
          </p:nvGrpSpPr>
          <p:grpSpPr bwMode="auto">
            <a:xfrm>
              <a:off x="0" y="0"/>
              <a:ext cx="4879242" cy="2596799"/>
              <a:chOff x="0" y="0"/>
              <a:chExt cx="4879242" cy="2596799"/>
            </a:xfrm>
          </p:grpSpPr>
          <p:sp>
            <p:nvSpPr>
              <p:cNvPr id="7180" name="等腰三角形 20"/>
              <p:cNvSpPr>
                <a:spLocks noChangeArrowheads="1"/>
              </p:cNvSpPr>
              <p:nvPr/>
            </p:nvSpPr>
            <p:spPr bwMode="auto">
              <a:xfrm rot="16200000">
                <a:off x="-46035" y="1009518"/>
                <a:ext cx="669834" cy="577763"/>
              </a:xfrm>
              <a:prstGeom prst="triangle">
                <a:avLst>
                  <a:gd name="adj" fmla="val 50000"/>
                </a:avLst>
              </a:prstGeom>
              <a:solidFill>
                <a:srgbClr val="1E6991">
                  <a:alpha val="82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7179" name="矩形 19"/>
              <p:cNvSpPr>
                <a:spLocks noChangeArrowheads="1"/>
              </p:cNvSpPr>
              <p:nvPr/>
            </p:nvSpPr>
            <p:spPr bwMode="auto">
              <a:xfrm>
                <a:off x="577763" y="0"/>
                <a:ext cx="4301479" cy="2596799"/>
              </a:xfrm>
              <a:prstGeom prst="rect">
                <a:avLst/>
              </a:prstGeom>
              <a:solidFill>
                <a:srgbClr val="1E6991">
                  <a:alpha val="82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7181" name="文本框 22"/>
            <p:cNvSpPr txBox="1">
              <a:spLocks noChangeArrowheads="1"/>
            </p:cNvSpPr>
            <p:nvPr/>
          </p:nvSpPr>
          <p:spPr bwMode="auto">
            <a:xfrm>
              <a:off x="791429" y="201488"/>
              <a:ext cx="381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zh-CN" altLang="en-US" sz="2400" b="1" dirty="0" smtClean="0">
                  <a:solidFill>
                    <a:schemeClr val="bg1"/>
                  </a:solidFill>
                  <a:latin typeface="Arial" pitchFamily="34" charset="0"/>
                  <a:cs typeface="Arial" pitchFamily="34" charset="0"/>
                </a:rPr>
                <a:t>我们的创意来源</a:t>
              </a:r>
              <a:endParaRPr lang="zh-CN" altLang="en-US" sz="2400" b="1" dirty="0">
                <a:solidFill>
                  <a:schemeClr val="bg1"/>
                </a:solidFill>
                <a:latin typeface="Arial" pitchFamily="34" charset="0"/>
                <a:cs typeface="Arial" pitchFamily="34" charset="0"/>
              </a:endParaRPr>
            </a:p>
          </p:txBody>
        </p:sp>
        <p:sp>
          <p:nvSpPr>
            <p:cNvPr id="7182" name="矩形 23"/>
            <p:cNvSpPr>
              <a:spLocks noChangeArrowheads="1"/>
            </p:cNvSpPr>
            <p:nvPr/>
          </p:nvSpPr>
          <p:spPr bwMode="auto">
            <a:xfrm>
              <a:off x="791429" y="963482"/>
              <a:ext cx="4008120" cy="106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50000"/>
                </a:lnSpc>
              </a:pPr>
              <a:r>
                <a:rPr lang="zh-CN" altLang="en-US" sz="1400" dirty="0">
                  <a:solidFill>
                    <a:schemeClr val="bg1"/>
                  </a:solidFill>
                  <a:latin typeface="Arial" pitchFamily="34" charset="0"/>
                </a:rPr>
                <a:t>交通系统日益发达，开车出行逐渐成为我们日常生活中必不可少的一部分，驾车安全则更是我们必须要关注的问题</a:t>
              </a:r>
              <a:r>
                <a:rPr lang="zh-CN" altLang="en-US" sz="1400" dirty="0" smtClean="0">
                  <a:solidFill>
                    <a:schemeClr val="bg1"/>
                  </a:solidFill>
                  <a:latin typeface="Arial" pitchFamily="34" charset="0"/>
                </a:rPr>
                <a:t>。</a:t>
              </a:r>
              <a:endParaRPr lang="zh-CN" altLang="en-US" sz="1400" dirty="0">
                <a:solidFill>
                  <a:schemeClr val="bg1"/>
                </a:solidFill>
                <a:latin typeface="Arial" pitchFamily="34" charset="0"/>
              </a:endParaRPr>
            </a:p>
          </p:txBody>
        </p:sp>
      </p:grpSp>
      <p:sp>
        <p:nvSpPr>
          <p:cNvPr id="7183" name="任意多边形 26"/>
          <p:cNvSpPr>
            <a:spLocks/>
          </p:cNvSpPr>
          <p:nvPr/>
        </p:nvSpPr>
        <p:spPr bwMode="auto">
          <a:xfrm>
            <a:off x="431800" y="4471988"/>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185" name="矩形 29"/>
          <p:cNvSpPr>
            <a:spLocks noChangeArrowheads="1"/>
          </p:cNvSpPr>
          <p:nvPr/>
        </p:nvSpPr>
        <p:spPr bwMode="auto">
          <a:xfrm>
            <a:off x="738187" y="4792663"/>
            <a:ext cx="1046684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pPr>
            <a:r>
              <a:rPr lang="zh-CN" altLang="en-US" sz="1500" dirty="0" smtClean="0">
                <a:solidFill>
                  <a:schemeClr val="bg1"/>
                </a:solidFill>
                <a:latin typeface="Arial" pitchFamily="34" charset="0"/>
              </a:rPr>
              <a:t>由于驾车出行变得愈来愈普遍化，驾驶的安全性也就必须被关注起来。在驾驶过程中，司机的情绪波动可能会导致驾驶安全性受到极大的影响。</a:t>
            </a:r>
            <a:r>
              <a:rPr lang="zh-CN" altLang="en-US" sz="1500" dirty="0">
                <a:solidFill>
                  <a:schemeClr val="bg1"/>
                </a:solidFill>
                <a:latin typeface="Arial" pitchFamily="34" charset="0"/>
              </a:rPr>
              <a:t>例如，路怒</a:t>
            </a:r>
            <a:r>
              <a:rPr lang="zh-CN" altLang="en-US" sz="1500" dirty="0" smtClean="0">
                <a:solidFill>
                  <a:schemeClr val="bg1"/>
                </a:solidFill>
                <a:latin typeface="Arial" pitchFamily="34" charset="0"/>
              </a:rPr>
              <a:t>症会影响</a:t>
            </a:r>
            <a:r>
              <a:rPr lang="zh-CN" altLang="en-US" sz="1500" dirty="0">
                <a:solidFill>
                  <a:schemeClr val="bg1"/>
                </a:solidFill>
                <a:latin typeface="Arial" pitchFamily="34" charset="0"/>
              </a:rPr>
              <a:t>路上的</a:t>
            </a:r>
            <a:r>
              <a:rPr lang="zh-CN" altLang="en-US" sz="1500" dirty="0" smtClean="0">
                <a:solidFill>
                  <a:schemeClr val="bg1"/>
                </a:solidFill>
                <a:latin typeface="Arial" pitchFamily="34" charset="0"/>
              </a:rPr>
              <a:t>每个人以及疲劳驾驶、醉酒驾驶也是同样非常危险的。于是，我们小组希望从驾驶员的语言、动作中，对其的情绪、状态作出相应的判断，并相应地给出不同的提示亦或改变车内部的环境以让驾驶员恢复到最佳的驾驶状态中。</a:t>
            </a:r>
            <a:endParaRPr lang="zh-CN" altLang="en-US" sz="1500" dirty="0">
              <a:solidFill>
                <a:schemeClr val="bg1"/>
              </a:solidFill>
              <a:latin typeface="Arial" pitchFamily="34" charset="0"/>
            </a:endParaRPr>
          </a:p>
        </p:txBody>
      </p:sp>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288" y="379640"/>
            <a:ext cx="35052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064449" y="600868"/>
            <a:ext cx="2719564"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188" y="4376738"/>
            <a:ext cx="2706687"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177"/>
                                        </p:tgtEl>
                                        <p:attrNameLst>
                                          <p:attrName>style.visibility</p:attrName>
                                        </p:attrNameLst>
                                      </p:cBhvr>
                                      <p:to>
                                        <p:strVal val="visible"/>
                                      </p:to>
                                    </p:set>
                                    <p:animEffect transition="in" filter="wipe(right)">
                                      <p:cBhvr>
                                        <p:cTn id="11" dur="500"/>
                                        <p:tgtEl>
                                          <p:spTgt spid="717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364"/>
                                        </p:tgtEl>
                                        <p:attrNameLst>
                                          <p:attrName>style.visibility</p:attrName>
                                        </p:attrNameLst>
                                      </p:cBhvr>
                                      <p:to>
                                        <p:strVal val="visible"/>
                                      </p:to>
                                    </p:set>
                                  </p:childTnLst>
                                </p:cTn>
                              </p:par>
                            </p:childTnLst>
                          </p:cTn>
                        </p:par>
                        <p:par>
                          <p:cTn id="16" fill="hold">
                            <p:stCondLst>
                              <p:cond delay="0"/>
                            </p:stCondLst>
                            <p:childTnLst>
                              <p:par>
                                <p:cTn id="17" presetID="23" presetClass="entr" presetSubtype="16" fill="hold" grpId="0" nodeType="afterEffect">
                                  <p:stCondLst>
                                    <p:cond delay="0"/>
                                  </p:stCondLst>
                                  <p:childTnLst>
                                    <p:set>
                                      <p:cBhvr>
                                        <p:cTn id="18" dur="1" fill="hold">
                                          <p:stCondLst>
                                            <p:cond delay="0"/>
                                          </p:stCondLst>
                                        </p:cTn>
                                        <p:tgtEl>
                                          <p:spTgt spid="7183"/>
                                        </p:tgtEl>
                                        <p:attrNameLst>
                                          <p:attrName>style.visibility</p:attrName>
                                        </p:attrNameLst>
                                      </p:cBhvr>
                                      <p:to>
                                        <p:strVal val="visible"/>
                                      </p:to>
                                    </p:set>
                                    <p:anim calcmode="lin" valueType="num">
                                      <p:cBhvr>
                                        <p:cTn id="19" dur="500" fill="hold"/>
                                        <p:tgtEl>
                                          <p:spTgt spid="7183"/>
                                        </p:tgtEl>
                                        <p:attrNameLst>
                                          <p:attrName>ppt_w</p:attrName>
                                        </p:attrNameLst>
                                      </p:cBhvr>
                                      <p:tavLst>
                                        <p:tav tm="0">
                                          <p:val>
                                            <p:fltVal val="0"/>
                                          </p:val>
                                        </p:tav>
                                        <p:tav tm="100000">
                                          <p:val>
                                            <p:strVal val="#ppt_w"/>
                                          </p:val>
                                        </p:tav>
                                      </p:tavLst>
                                    </p:anim>
                                    <p:anim calcmode="lin" valueType="num">
                                      <p:cBhvr>
                                        <p:cTn id="20" dur="500" fill="hold"/>
                                        <p:tgtEl>
                                          <p:spTgt spid="7183"/>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14" presetClass="entr" presetSubtype="10" fill="hold" grpId="0" nodeType="afterEffect">
                                  <p:stCondLst>
                                    <p:cond delay="0"/>
                                  </p:stCondLst>
                                  <p:childTnLst>
                                    <p:set>
                                      <p:cBhvr>
                                        <p:cTn id="23" dur="1" fill="hold">
                                          <p:stCondLst>
                                            <p:cond delay="0"/>
                                          </p:stCondLst>
                                        </p:cTn>
                                        <p:tgtEl>
                                          <p:spTgt spid="7185"/>
                                        </p:tgtEl>
                                        <p:attrNameLst>
                                          <p:attrName>style.visibility</p:attrName>
                                        </p:attrNameLst>
                                      </p:cBhvr>
                                      <p:to>
                                        <p:strVal val="visible"/>
                                      </p:to>
                                    </p:set>
                                    <p:animEffect transition="in" filter="randombar(horizontal)">
                                      <p:cBhvr>
                                        <p:cTn id="24" dur="500"/>
                                        <p:tgtEl>
                                          <p:spTgt spid="7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3" grpId="0" animBg="1"/>
      <p:bldP spid="718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1266" name="组合 40"/>
          <p:cNvGrpSpPr>
            <a:grpSpLocks/>
          </p:cNvGrpSpPr>
          <p:nvPr/>
        </p:nvGrpSpPr>
        <p:grpSpPr bwMode="auto">
          <a:xfrm>
            <a:off x="-136525" y="474663"/>
            <a:ext cx="12411075" cy="5784850"/>
            <a:chOff x="0" y="0"/>
            <a:chExt cx="12410868" cy="5784745"/>
          </a:xfrm>
        </p:grpSpPr>
        <p:sp>
          <p:nvSpPr>
            <p:cNvPr id="1126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6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6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1270" name="图片 3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11274" name="矩形 19"/>
          <p:cNvSpPr>
            <a:spLocks noChangeArrowheads="1"/>
          </p:cNvSpPr>
          <p:nvPr/>
        </p:nvSpPr>
        <p:spPr bwMode="auto">
          <a:xfrm>
            <a:off x="0" y="2066925"/>
            <a:ext cx="12192000" cy="294957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5" name="矩形 21"/>
          <p:cNvSpPr>
            <a:spLocks noChangeArrowheads="1"/>
          </p:cNvSpPr>
          <p:nvPr/>
        </p:nvSpPr>
        <p:spPr bwMode="auto">
          <a:xfrm>
            <a:off x="0" y="2066925"/>
            <a:ext cx="12192000" cy="2949575"/>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1276" name="文本框 22"/>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1277" name="文本框 2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1127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128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128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11282" name="组合 5"/>
          <p:cNvGrpSpPr>
            <a:grpSpLocks/>
          </p:cNvGrpSpPr>
          <p:nvPr/>
        </p:nvGrpSpPr>
        <p:grpSpPr bwMode="auto">
          <a:xfrm>
            <a:off x="0" y="2414588"/>
            <a:ext cx="12192000" cy="1479550"/>
            <a:chOff x="0" y="0"/>
            <a:chExt cx="12192000" cy="1480457"/>
          </a:xfrm>
        </p:grpSpPr>
        <p:sp>
          <p:nvSpPr>
            <p:cNvPr id="11283"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128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1128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grpSp>
        <p:nvGrpSpPr>
          <p:cNvPr id="11286" name="组合 74"/>
          <p:cNvGrpSpPr>
            <a:grpSpLocks/>
          </p:cNvGrpSpPr>
          <p:nvPr/>
        </p:nvGrpSpPr>
        <p:grpSpPr bwMode="auto">
          <a:xfrm>
            <a:off x="5475288" y="2524125"/>
            <a:ext cx="1247775" cy="1249363"/>
            <a:chOff x="0" y="0"/>
            <a:chExt cx="1248318" cy="1248318"/>
          </a:xfrm>
        </p:grpSpPr>
        <p:sp>
          <p:nvSpPr>
            <p:cNvPr id="1128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88"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02</a:t>
              </a:r>
              <a:endParaRPr lang="zh-CN" altLang="en-US" sz="4800">
                <a:solidFill>
                  <a:srgbClr val="1E6991"/>
                </a:solidFill>
                <a:latin typeface="华文细黑" pitchFamily="2" charset="-122"/>
                <a:ea typeface="华文细黑" pitchFamily="2" charset="-122"/>
              </a:endParaRPr>
            </a:p>
          </p:txBody>
        </p:sp>
      </p:grpSp>
      <p:sp>
        <p:nvSpPr>
          <p:cNvPr id="11290" name="文本框 66"/>
          <p:cNvSpPr txBox="1">
            <a:spLocks noChangeArrowheads="1"/>
          </p:cNvSpPr>
          <p:nvPr/>
        </p:nvSpPr>
        <p:spPr bwMode="auto">
          <a:xfrm>
            <a:off x="4976813" y="3844925"/>
            <a:ext cx="2260600"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dirty="0" smtClean="0">
                <a:solidFill>
                  <a:srgbClr val="FFFFFF"/>
                </a:solidFill>
                <a:latin typeface="Arial" pitchFamily="34" charset="0"/>
                <a:cs typeface="Arial" pitchFamily="34" charset="0"/>
              </a:rPr>
              <a:t>功能设计说明</a:t>
            </a:r>
            <a:endParaRPr lang="zh-CN" altLang="en-US" sz="1600" b="1" dirty="0">
              <a:solidFill>
                <a:srgbClr val="FFFFFF"/>
              </a:solidFill>
              <a:latin typeface="Arial" pitchFamily="34" charset="0"/>
              <a:cs typeface="Arial"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1286"/>
                                        </p:tgtEl>
                                        <p:attrNameLst>
                                          <p:attrName>style.visibility</p:attrName>
                                        </p:attrNameLst>
                                      </p:cBhvr>
                                      <p:to>
                                        <p:strVal val="visible"/>
                                      </p:to>
                                    </p:set>
                                    <p:anim calcmode="lin" valueType="num">
                                      <p:cBhvr>
                                        <p:cTn id="7" dur="500" fill="hold"/>
                                        <p:tgtEl>
                                          <p:spTgt spid="11286"/>
                                        </p:tgtEl>
                                        <p:attrNameLst>
                                          <p:attrName>ppt_w</p:attrName>
                                        </p:attrNameLst>
                                      </p:cBhvr>
                                      <p:tavLst>
                                        <p:tav tm="0">
                                          <p:val>
                                            <p:fltVal val="0"/>
                                          </p:val>
                                        </p:tav>
                                        <p:tav tm="100000">
                                          <p:val>
                                            <p:strVal val="#ppt_w"/>
                                          </p:val>
                                        </p:tav>
                                      </p:tavLst>
                                    </p:anim>
                                    <p:anim calcmode="lin" valueType="num">
                                      <p:cBhvr>
                                        <p:cTn id="8" dur="500" fill="hold"/>
                                        <p:tgtEl>
                                          <p:spTgt spid="11286"/>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11282"/>
                                        </p:tgtEl>
                                        <p:attrNameLst>
                                          <p:attrName>style.visibility</p:attrName>
                                        </p:attrNameLst>
                                      </p:cBhvr>
                                      <p:to>
                                        <p:strVal val="visible"/>
                                      </p:to>
                                    </p:set>
                                    <p:animEffect transition="in" filter="barn(outVertical)">
                                      <p:cBhvr>
                                        <p:cTn id="12" dur="500"/>
                                        <p:tgtEl>
                                          <p:spTgt spid="11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45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946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9461"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smtClean="0">
                <a:solidFill>
                  <a:srgbClr val="132F55"/>
                </a:solidFill>
                <a:latin typeface="华文细黑" pitchFamily="2" charset="-122"/>
                <a:ea typeface="华文细黑" pitchFamily="2" charset="-122"/>
              </a:rPr>
              <a:t>0</a:t>
            </a:r>
            <a:r>
              <a:rPr lang="en-US" altLang="zh-CN" sz="2400" b="1" dirty="0" smtClean="0">
                <a:solidFill>
                  <a:srgbClr val="132F55"/>
                </a:solidFill>
                <a:latin typeface="华文细黑" pitchFamily="2" charset="-122"/>
                <a:ea typeface="华文细黑" pitchFamily="2" charset="-122"/>
              </a:rPr>
              <a:t>2</a:t>
            </a:r>
            <a:endParaRPr lang="zh-CN" altLang="en-US" sz="2400" b="1" dirty="0">
              <a:solidFill>
                <a:srgbClr val="132F55"/>
              </a:solidFill>
              <a:latin typeface="华文细黑" pitchFamily="2" charset="-122"/>
              <a:ea typeface="华文细黑" pitchFamily="2" charset="-122"/>
            </a:endParaRPr>
          </a:p>
        </p:txBody>
      </p:sp>
      <p:cxnSp>
        <p:nvCxnSpPr>
          <p:cNvPr id="1946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19464" name="组合 89"/>
          <p:cNvGrpSpPr>
            <a:grpSpLocks/>
          </p:cNvGrpSpPr>
          <p:nvPr/>
        </p:nvGrpSpPr>
        <p:grpSpPr bwMode="auto">
          <a:xfrm>
            <a:off x="6413500" y="4114800"/>
            <a:ext cx="2409825" cy="2409825"/>
            <a:chOff x="0" y="0"/>
            <a:chExt cx="2409371" cy="2409371"/>
          </a:xfrm>
        </p:grpSpPr>
        <p:sp>
          <p:nvSpPr>
            <p:cNvPr id="19465" name="椭圆 16"/>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66" name="组合 29"/>
            <p:cNvGrpSpPr>
              <a:grpSpLocks/>
            </p:cNvGrpSpPr>
            <p:nvPr/>
          </p:nvGrpSpPr>
          <p:grpSpPr bwMode="auto">
            <a:xfrm>
              <a:off x="753933" y="1096448"/>
              <a:ext cx="1134989" cy="1035369"/>
              <a:chOff x="0" y="0"/>
              <a:chExt cx="1134989" cy="1035369"/>
            </a:xfrm>
          </p:grpSpPr>
          <p:sp>
            <p:nvSpPr>
              <p:cNvPr id="19467" name="文本框 30"/>
              <p:cNvSpPr txBox="1">
                <a:spLocks noChangeArrowheads="1"/>
              </p:cNvSpPr>
              <p:nvPr/>
            </p:nvSpPr>
            <p:spPr bwMode="auto">
              <a:xfrm>
                <a:off x="57731" y="0"/>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04</a:t>
                </a:r>
                <a:endParaRPr lang="zh-CN" altLang="en-US" sz="5400" b="1">
                  <a:solidFill>
                    <a:srgbClr val="1E6991"/>
                  </a:solidFill>
                  <a:latin typeface="华文细黑" pitchFamily="2" charset="-122"/>
                  <a:ea typeface="华文细黑" pitchFamily="2" charset="-122"/>
                </a:endParaRPr>
              </a:p>
            </p:txBody>
          </p:sp>
          <p:sp>
            <p:nvSpPr>
              <p:cNvPr id="19468" name="文本框 31"/>
              <p:cNvSpPr txBox="1">
                <a:spLocks noChangeArrowheads="1"/>
              </p:cNvSpPr>
              <p:nvPr/>
            </p:nvSpPr>
            <p:spPr bwMode="auto">
              <a:xfrm>
                <a:off x="0" y="758370"/>
                <a:ext cx="11349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FOUR</a:t>
                </a:r>
                <a:endParaRPr lang="zh-CN" altLang="en-US" sz="1200">
                  <a:solidFill>
                    <a:srgbClr val="1E6991"/>
                  </a:solidFill>
                  <a:latin typeface="Arial" pitchFamily="34" charset="0"/>
                  <a:ea typeface="华文细黑" pitchFamily="2" charset="-122"/>
                </a:endParaRPr>
              </a:p>
            </p:txBody>
          </p:sp>
        </p:grpSp>
        <p:pic>
          <p:nvPicPr>
            <p:cNvPr id="19469" name="组合 54"/>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57514" y="755762"/>
              <a:ext cx="341312" cy="45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9470" name="组合 90"/>
          <p:cNvGrpSpPr>
            <a:grpSpLocks/>
          </p:cNvGrpSpPr>
          <p:nvPr/>
        </p:nvGrpSpPr>
        <p:grpSpPr bwMode="auto">
          <a:xfrm>
            <a:off x="6413500" y="1309688"/>
            <a:ext cx="2409825" cy="2409825"/>
            <a:chOff x="0" y="0"/>
            <a:chExt cx="2409371" cy="2409371"/>
          </a:xfrm>
        </p:grpSpPr>
        <p:sp>
          <p:nvSpPr>
            <p:cNvPr id="19471" name="椭圆 13"/>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72" name="组合 23"/>
            <p:cNvGrpSpPr>
              <a:grpSpLocks/>
            </p:cNvGrpSpPr>
            <p:nvPr/>
          </p:nvGrpSpPr>
          <p:grpSpPr bwMode="auto">
            <a:xfrm>
              <a:off x="782962" y="278105"/>
              <a:ext cx="1017614" cy="1001746"/>
              <a:chOff x="0" y="0"/>
              <a:chExt cx="1017614" cy="1001746"/>
            </a:xfrm>
          </p:grpSpPr>
          <p:sp>
            <p:nvSpPr>
              <p:cNvPr id="19473" name="文本框 24"/>
              <p:cNvSpPr txBox="1">
                <a:spLocks noChangeArrowheads="1"/>
              </p:cNvSpPr>
              <p:nvPr/>
            </p:nvSpPr>
            <p:spPr bwMode="auto">
              <a:xfrm>
                <a:off x="28702" y="78416"/>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dirty="0">
                    <a:solidFill>
                      <a:srgbClr val="1E6991"/>
                    </a:solidFill>
                    <a:latin typeface="华文细黑" pitchFamily="2" charset="-122"/>
                    <a:ea typeface="华文细黑" pitchFamily="2" charset="-122"/>
                  </a:rPr>
                  <a:t>02</a:t>
                </a:r>
                <a:endParaRPr lang="zh-CN" altLang="en-US" sz="5400" b="1" dirty="0">
                  <a:solidFill>
                    <a:srgbClr val="1E6991"/>
                  </a:solidFill>
                  <a:latin typeface="华文细黑" pitchFamily="2" charset="-122"/>
                  <a:ea typeface="华文细黑" pitchFamily="2" charset="-122"/>
                </a:endParaRPr>
              </a:p>
            </p:txBody>
          </p:sp>
          <p:sp>
            <p:nvSpPr>
              <p:cNvPr id="19474" name="文本框 25"/>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TWO</a:t>
                </a:r>
                <a:endParaRPr lang="zh-CN" altLang="en-US" sz="1200">
                  <a:solidFill>
                    <a:srgbClr val="1E6991"/>
                  </a:solidFill>
                  <a:latin typeface="Arial" pitchFamily="34" charset="0"/>
                  <a:ea typeface="华文细黑" pitchFamily="2" charset="-122"/>
                </a:endParaRPr>
              </a:p>
            </p:txBody>
          </p:sp>
        </p:grpSp>
        <p:pic>
          <p:nvPicPr>
            <p:cNvPr id="19475" name="组合 52"/>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90471" y="1274776"/>
              <a:ext cx="475398" cy="45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9476" name="组合 87"/>
          <p:cNvGrpSpPr>
            <a:grpSpLocks/>
          </p:cNvGrpSpPr>
          <p:nvPr/>
        </p:nvGrpSpPr>
        <p:grpSpPr bwMode="auto">
          <a:xfrm>
            <a:off x="3570288" y="1309688"/>
            <a:ext cx="2409825" cy="2409825"/>
            <a:chOff x="0" y="0"/>
            <a:chExt cx="2409371" cy="2409371"/>
          </a:xfrm>
        </p:grpSpPr>
        <p:sp>
          <p:nvSpPr>
            <p:cNvPr id="19477" name="椭圆 2"/>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78" name="组合 7"/>
            <p:cNvGrpSpPr>
              <a:grpSpLocks/>
            </p:cNvGrpSpPr>
            <p:nvPr/>
          </p:nvGrpSpPr>
          <p:grpSpPr bwMode="auto">
            <a:xfrm>
              <a:off x="594280" y="278105"/>
              <a:ext cx="1017614" cy="1001746"/>
              <a:chOff x="0" y="0"/>
              <a:chExt cx="1017614" cy="1001746"/>
            </a:xfrm>
          </p:grpSpPr>
          <p:sp>
            <p:nvSpPr>
              <p:cNvPr id="19479" name="文本框 5"/>
              <p:cNvSpPr txBox="1">
                <a:spLocks noChangeArrowheads="1"/>
              </p:cNvSpPr>
              <p:nvPr/>
            </p:nvSpPr>
            <p:spPr bwMode="auto">
              <a:xfrm>
                <a:off x="28702" y="78416"/>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01</a:t>
                </a:r>
                <a:endParaRPr lang="zh-CN" altLang="en-US" sz="5400" b="1">
                  <a:solidFill>
                    <a:srgbClr val="1E6991"/>
                  </a:solidFill>
                  <a:latin typeface="华文细黑" pitchFamily="2" charset="-122"/>
                  <a:ea typeface="华文细黑" pitchFamily="2" charset="-122"/>
                </a:endParaRPr>
              </a:p>
            </p:txBody>
          </p:sp>
          <p:sp>
            <p:nvSpPr>
              <p:cNvPr id="19480" name="文本框 22"/>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ONE</a:t>
                </a:r>
                <a:endParaRPr lang="zh-CN" altLang="en-US" sz="1200">
                  <a:solidFill>
                    <a:srgbClr val="1E6991"/>
                  </a:solidFill>
                  <a:latin typeface="Arial" pitchFamily="34" charset="0"/>
                  <a:ea typeface="华文细黑" pitchFamily="2" charset="-122"/>
                </a:endParaRPr>
              </a:p>
            </p:txBody>
          </p:sp>
        </p:grpSp>
        <p:pic>
          <p:nvPicPr>
            <p:cNvPr id="19481" name="组合 51"/>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4006" y="1280871"/>
              <a:ext cx="298648" cy="43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9482" name="组合 88"/>
          <p:cNvGrpSpPr>
            <a:grpSpLocks/>
          </p:cNvGrpSpPr>
          <p:nvPr/>
        </p:nvGrpSpPr>
        <p:grpSpPr bwMode="auto">
          <a:xfrm>
            <a:off x="3570288" y="4114800"/>
            <a:ext cx="2409825" cy="2409825"/>
            <a:chOff x="0" y="0"/>
            <a:chExt cx="2409371" cy="2409371"/>
          </a:xfrm>
        </p:grpSpPr>
        <p:sp>
          <p:nvSpPr>
            <p:cNvPr id="19483" name="椭圆 10"/>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84" name="组合 26"/>
            <p:cNvGrpSpPr>
              <a:grpSpLocks/>
            </p:cNvGrpSpPr>
            <p:nvPr/>
          </p:nvGrpSpPr>
          <p:grpSpPr bwMode="auto">
            <a:xfrm>
              <a:off x="492681" y="1096448"/>
              <a:ext cx="1190979" cy="1035369"/>
              <a:chOff x="0" y="0"/>
              <a:chExt cx="1190979" cy="1035369"/>
            </a:xfrm>
          </p:grpSpPr>
          <p:sp>
            <p:nvSpPr>
              <p:cNvPr id="19485" name="文本框 27"/>
              <p:cNvSpPr txBox="1">
                <a:spLocks noChangeArrowheads="1"/>
              </p:cNvSpPr>
              <p:nvPr/>
            </p:nvSpPr>
            <p:spPr bwMode="auto">
              <a:xfrm>
                <a:off x="130301" y="0"/>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03</a:t>
                </a:r>
                <a:endParaRPr lang="zh-CN" altLang="en-US" sz="5400" b="1">
                  <a:solidFill>
                    <a:srgbClr val="1E6991"/>
                  </a:solidFill>
                  <a:latin typeface="华文细黑" pitchFamily="2" charset="-122"/>
                  <a:ea typeface="华文细黑" pitchFamily="2" charset="-122"/>
                </a:endParaRPr>
              </a:p>
            </p:txBody>
          </p:sp>
          <p:sp>
            <p:nvSpPr>
              <p:cNvPr id="19486" name="文本框 28"/>
              <p:cNvSpPr txBox="1">
                <a:spLocks noChangeArrowheads="1"/>
              </p:cNvSpPr>
              <p:nvPr/>
            </p:nvSpPr>
            <p:spPr bwMode="auto">
              <a:xfrm>
                <a:off x="0" y="758370"/>
                <a:ext cx="1190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THREE</a:t>
                </a:r>
                <a:endParaRPr lang="zh-CN" altLang="en-US" sz="1200">
                  <a:solidFill>
                    <a:srgbClr val="1E6991"/>
                  </a:solidFill>
                  <a:latin typeface="Arial" pitchFamily="34" charset="0"/>
                  <a:ea typeface="华文细黑" pitchFamily="2" charset="-122"/>
                </a:endParaRPr>
              </a:p>
            </p:txBody>
          </p:sp>
        </p:grpSp>
        <p:pic>
          <p:nvPicPr>
            <p:cNvPr id="19487" name="组合 5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22290" y="682623"/>
              <a:ext cx="420545" cy="4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9488" name="组合 86"/>
          <p:cNvGrpSpPr>
            <a:grpSpLocks/>
          </p:cNvGrpSpPr>
          <p:nvPr/>
        </p:nvGrpSpPr>
        <p:grpSpPr bwMode="auto">
          <a:xfrm>
            <a:off x="4806950" y="2527300"/>
            <a:ext cx="2779713" cy="2779713"/>
            <a:chOff x="0" y="0"/>
            <a:chExt cx="2780214" cy="2780214"/>
          </a:xfrm>
        </p:grpSpPr>
        <p:sp>
          <p:nvSpPr>
            <p:cNvPr id="19489" name="任意多边形 21"/>
            <p:cNvSpPr>
              <a:spLocks/>
            </p:cNvSpPr>
            <p:nvPr/>
          </p:nvSpPr>
          <p:spPr bwMode="auto">
            <a:xfrm rot="16200000" flipH="1">
              <a:off x="0" y="0"/>
              <a:ext cx="2780214" cy="2780214"/>
            </a:xfrm>
            <a:custGeom>
              <a:avLst/>
              <a:gdLst>
                <a:gd name="T0" fmla="*/ 0 w 2780214"/>
                <a:gd name="T1" fmla="*/ 1390107 h 2780214"/>
                <a:gd name="T2" fmla="*/ 167778 w 2780214"/>
                <a:gd name="T3" fmla="*/ 2052714 h 2780214"/>
                <a:gd name="T4" fmla="*/ 195461 w 2780214"/>
                <a:gd name="T5" fmla="*/ 2098282 h 2780214"/>
                <a:gd name="T6" fmla="*/ 195461 w 2780214"/>
                <a:gd name="T7" fmla="*/ 2518412 h 2780214"/>
                <a:gd name="T8" fmla="*/ 580264 w 2780214"/>
                <a:gd name="T9" fmla="*/ 2518412 h 2780214"/>
                <a:gd name="T10" fmla="*/ 612885 w 2780214"/>
                <a:gd name="T11" fmla="*/ 2542806 h 2780214"/>
                <a:gd name="T12" fmla="*/ 1390107 w 2780214"/>
                <a:gd name="T13" fmla="*/ 2780214 h 2780214"/>
                <a:gd name="T14" fmla="*/ 2167329 w 2780214"/>
                <a:gd name="T15" fmla="*/ 2542806 h 2780214"/>
                <a:gd name="T16" fmla="*/ 2199950 w 2780214"/>
                <a:gd name="T17" fmla="*/ 2518412 h 2780214"/>
                <a:gd name="T18" fmla="*/ 2558000 w 2780214"/>
                <a:gd name="T19" fmla="*/ 2518412 h 2780214"/>
                <a:gd name="T20" fmla="*/ 2558000 w 2780214"/>
                <a:gd name="T21" fmla="*/ 2142319 h 2780214"/>
                <a:gd name="T22" fmla="*/ 2612436 w 2780214"/>
                <a:gd name="T23" fmla="*/ 2052714 h 2780214"/>
                <a:gd name="T24" fmla="*/ 2780214 w 2780214"/>
                <a:gd name="T25" fmla="*/ 1390107 h 2780214"/>
                <a:gd name="T26" fmla="*/ 2612436 w 2780214"/>
                <a:gd name="T27" fmla="*/ 727499 h 2780214"/>
                <a:gd name="T28" fmla="*/ 2558000 w 2780214"/>
                <a:gd name="T29" fmla="*/ 637895 h 2780214"/>
                <a:gd name="T30" fmla="*/ 2558000 w 2780214"/>
                <a:gd name="T31" fmla="*/ 270725 h 2780214"/>
                <a:gd name="T32" fmla="*/ 2211883 w 2780214"/>
                <a:gd name="T33" fmla="*/ 270725 h 2780214"/>
                <a:gd name="T34" fmla="*/ 2167329 w 2780214"/>
                <a:gd name="T35" fmla="*/ 237408 h 2780214"/>
                <a:gd name="T36" fmla="*/ 1390107 w 2780214"/>
                <a:gd name="T37" fmla="*/ 0 h 2780214"/>
                <a:gd name="T38" fmla="*/ 612885 w 2780214"/>
                <a:gd name="T39" fmla="*/ 237408 h 2780214"/>
                <a:gd name="T40" fmla="*/ 568331 w 2780214"/>
                <a:gd name="T41" fmla="*/ 270725 h 2780214"/>
                <a:gd name="T42" fmla="*/ 195461 w 2780214"/>
                <a:gd name="T43" fmla="*/ 270725 h 2780214"/>
                <a:gd name="T44" fmla="*/ 195461 w 2780214"/>
                <a:gd name="T45" fmla="*/ 681932 h 2780214"/>
                <a:gd name="T46" fmla="*/ 167778 w 2780214"/>
                <a:gd name="T47" fmla="*/ 727499 h 2780214"/>
                <a:gd name="T48" fmla="*/ 0 w 2780214"/>
                <a:gd name="T49" fmla="*/ 1390107 h 2780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80214" h="2780214">
                  <a:moveTo>
                    <a:pt x="0" y="1390107"/>
                  </a:moveTo>
                  <a:cubicBezTo>
                    <a:pt x="0" y="1630024"/>
                    <a:pt x="60778" y="1855746"/>
                    <a:pt x="167778" y="2052714"/>
                  </a:cubicBezTo>
                  <a:lnTo>
                    <a:pt x="195461" y="2098282"/>
                  </a:lnTo>
                  <a:lnTo>
                    <a:pt x="195461" y="2518412"/>
                  </a:lnTo>
                  <a:lnTo>
                    <a:pt x="580264" y="2518412"/>
                  </a:lnTo>
                  <a:lnTo>
                    <a:pt x="612885" y="2542806"/>
                  </a:lnTo>
                  <a:cubicBezTo>
                    <a:pt x="834748" y="2692693"/>
                    <a:pt x="1102207" y="2780214"/>
                    <a:pt x="1390107" y="2780214"/>
                  </a:cubicBezTo>
                  <a:cubicBezTo>
                    <a:pt x="1678008" y="2780214"/>
                    <a:pt x="1945467" y="2692693"/>
                    <a:pt x="2167329" y="2542806"/>
                  </a:cubicBezTo>
                  <a:lnTo>
                    <a:pt x="2199950" y="2518412"/>
                  </a:lnTo>
                  <a:lnTo>
                    <a:pt x="2558000" y="2518412"/>
                  </a:lnTo>
                  <a:lnTo>
                    <a:pt x="2558000" y="2142319"/>
                  </a:lnTo>
                  <a:lnTo>
                    <a:pt x="2612436" y="2052714"/>
                  </a:lnTo>
                  <a:cubicBezTo>
                    <a:pt x="2719436" y="1855746"/>
                    <a:pt x="2780214" y="1630024"/>
                    <a:pt x="2780214" y="1390107"/>
                  </a:cubicBezTo>
                  <a:cubicBezTo>
                    <a:pt x="2780214" y="1150190"/>
                    <a:pt x="2719436" y="924468"/>
                    <a:pt x="2612436" y="727499"/>
                  </a:cubicBezTo>
                  <a:lnTo>
                    <a:pt x="2558000" y="637895"/>
                  </a:lnTo>
                  <a:lnTo>
                    <a:pt x="2558000" y="270725"/>
                  </a:lnTo>
                  <a:lnTo>
                    <a:pt x="2211883" y="270725"/>
                  </a:lnTo>
                  <a:lnTo>
                    <a:pt x="2167329" y="237408"/>
                  </a:lnTo>
                  <a:cubicBezTo>
                    <a:pt x="1945467" y="87521"/>
                    <a:pt x="1678008" y="0"/>
                    <a:pt x="1390107" y="0"/>
                  </a:cubicBezTo>
                  <a:cubicBezTo>
                    <a:pt x="1102207" y="0"/>
                    <a:pt x="834748" y="87521"/>
                    <a:pt x="612885" y="237408"/>
                  </a:cubicBezTo>
                  <a:lnTo>
                    <a:pt x="568331" y="270725"/>
                  </a:lnTo>
                  <a:lnTo>
                    <a:pt x="195461" y="270725"/>
                  </a:lnTo>
                  <a:lnTo>
                    <a:pt x="195461" y="681932"/>
                  </a:lnTo>
                  <a:lnTo>
                    <a:pt x="167778" y="727499"/>
                  </a:lnTo>
                  <a:cubicBezTo>
                    <a:pt x="60778" y="924468"/>
                    <a:pt x="0" y="1150190"/>
                    <a:pt x="0" y="1390107"/>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nvGrpSpPr>
            <p:cNvPr id="19490" name="组合 57"/>
            <p:cNvGrpSpPr>
              <a:grpSpLocks/>
            </p:cNvGrpSpPr>
            <p:nvPr/>
          </p:nvGrpSpPr>
          <p:grpSpPr bwMode="auto">
            <a:xfrm>
              <a:off x="320591" y="668371"/>
              <a:ext cx="2170649" cy="1381391"/>
              <a:chOff x="0" y="0"/>
              <a:chExt cx="2170649" cy="1381391"/>
            </a:xfrm>
          </p:grpSpPr>
          <p:sp>
            <p:nvSpPr>
              <p:cNvPr id="19491" name="Freeform 11"/>
              <p:cNvSpPr>
                <a:spLocks noEditPoints="1"/>
              </p:cNvSpPr>
              <p:nvPr/>
            </p:nvSpPr>
            <p:spPr bwMode="auto">
              <a:xfrm>
                <a:off x="679102" y="0"/>
                <a:ext cx="767194" cy="827367"/>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2" name="文本框 56"/>
              <p:cNvSpPr txBox="1">
                <a:spLocks noChangeArrowheads="1"/>
              </p:cNvSpPr>
              <p:nvPr/>
            </p:nvSpPr>
            <p:spPr bwMode="auto">
              <a:xfrm>
                <a:off x="0" y="919643"/>
                <a:ext cx="2170649" cy="46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2400" b="1" dirty="0" smtClean="0">
                    <a:solidFill>
                      <a:srgbClr val="1E6991"/>
                    </a:solidFill>
                    <a:latin typeface="Arial" pitchFamily="34" charset="0"/>
                    <a:ea typeface="华文细黑" pitchFamily="2" charset="-122"/>
                  </a:rPr>
                  <a:t>功能设计说明</a:t>
                </a:r>
                <a:endParaRPr lang="zh-CN" altLang="en-US" sz="2400" b="1" dirty="0">
                  <a:solidFill>
                    <a:srgbClr val="1E6991"/>
                  </a:solidFill>
                  <a:latin typeface="Arial" pitchFamily="34" charset="0"/>
                  <a:ea typeface="华文细黑" pitchFamily="2" charset="-122"/>
                </a:endParaRPr>
              </a:p>
            </p:txBody>
          </p:sp>
        </p:grpSp>
      </p:grpSp>
      <p:cxnSp>
        <p:nvCxnSpPr>
          <p:cNvPr id="19493" name="直接连接符 62"/>
          <p:cNvCxnSpPr>
            <a:cxnSpLocks noChangeShapeType="1"/>
          </p:cNvCxnSpPr>
          <p:nvPr/>
        </p:nvCxnSpPr>
        <p:spPr bwMode="auto">
          <a:xfrm>
            <a:off x="9028113" y="1865313"/>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a:noFill/>
              </a14:hiddenFill>
            </a:ext>
          </a:extLst>
        </p:spPr>
      </p:cxnSp>
      <p:cxnSp>
        <p:nvCxnSpPr>
          <p:cNvPr id="19494" name="直接连接符 63"/>
          <p:cNvCxnSpPr>
            <a:cxnSpLocks noChangeShapeType="1"/>
          </p:cNvCxnSpPr>
          <p:nvPr/>
        </p:nvCxnSpPr>
        <p:spPr bwMode="auto">
          <a:xfrm>
            <a:off x="407988" y="1865313"/>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a:noFill/>
              </a14:hiddenFill>
            </a:ext>
          </a:extLst>
        </p:spPr>
      </p:cxnSp>
      <p:cxnSp>
        <p:nvCxnSpPr>
          <p:cNvPr id="19495" name="直接连接符 64"/>
          <p:cNvCxnSpPr>
            <a:cxnSpLocks noChangeShapeType="1"/>
          </p:cNvCxnSpPr>
          <p:nvPr/>
        </p:nvCxnSpPr>
        <p:spPr bwMode="auto">
          <a:xfrm>
            <a:off x="9028113" y="4832350"/>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a:noFill/>
              </a14:hiddenFill>
            </a:ext>
          </a:extLst>
        </p:spPr>
      </p:cxnSp>
      <p:cxnSp>
        <p:nvCxnSpPr>
          <p:cNvPr id="19496" name="直接连接符 65"/>
          <p:cNvCxnSpPr>
            <a:cxnSpLocks noChangeShapeType="1"/>
          </p:cNvCxnSpPr>
          <p:nvPr/>
        </p:nvCxnSpPr>
        <p:spPr bwMode="auto">
          <a:xfrm>
            <a:off x="407988" y="4832350"/>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a:noFill/>
              </a14:hiddenFill>
            </a:ext>
          </a:extLst>
        </p:spPr>
      </p:cxnSp>
      <p:grpSp>
        <p:nvGrpSpPr>
          <p:cNvPr id="19497" name="组合 70"/>
          <p:cNvGrpSpPr>
            <a:grpSpLocks/>
          </p:cNvGrpSpPr>
          <p:nvPr/>
        </p:nvGrpSpPr>
        <p:grpSpPr bwMode="auto">
          <a:xfrm>
            <a:off x="407988" y="1414272"/>
            <a:ext cx="2798762" cy="1564459"/>
            <a:chOff x="0" y="-17667"/>
            <a:chExt cx="2798942" cy="1565723"/>
          </a:xfrm>
        </p:grpSpPr>
        <p:grpSp>
          <p:nvGrpSpPr>
            <p:cNvPr id="19498" name="组合 69"/>
            <p:cNvGrpSpPr>
              <a:grpSpLocks/>
            </p:cNvGrpSpPr>
            <p:nvPr/>
          </p:nvGrpSpPr>
          <p:grpSpPr bwMode="auto">
            <a:xfrm>
              <a:off x="63504" y="-17667"/>
              <a:ext cx="2556770" cy="433165"/>
              <a:chOff x="86" y="-17667"/>
              <a:chExt cx="2556770" cy="433165"/>
            </a:xfrm>
          </p:grpSpPr>
          <p:sp>
            <p:nvSpPr>
              <p:cNvPr id="19499" name="任意多边形 66"/>
              <p:cNvSpPr>
                <a:spLocks/>
              </p:cNvSpPr>
              <p:nvPr/>
            </p:nvSpPr>
            <p:spPr bwMode="auto">
              <a:xfrm>
                <a:off x="86" y="9533"/>
                <a:ext cx="320696" cy="319346"/>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9500" name="文本框 67"/>
              <p:cNvPicPr>
                <a:picLocks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99512" y="-17667"/>
                <a:ext cx="2057344" cy="43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9501" name="矩形 68"/>
            <p:cNvSpPr>
              <a:spLocks noChangeArrowheads="1"/>
            </p:cNvSpPr>
            <p:nvPr/>
          </p:nvSpPr>
          <p:spPr bwMode="auto">
            <a:xfrm>
              <a:off x="0" y="485369"/>
              <a:ext cx="2798942" cy="106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lnSpc>
                  <a:spcPct val="150000"/>
                </a:lnSpc>
              </a:pPr>
              <a:r>
                <a:rPr lang="zh-CN" altLang="en-US" sz="1400" dirty="0">
                  <a:solidFill>
                    <a:schemeClr val="bg1"/>
                  </a:solidFill>
                  <a:latin typeface="Arial" pitchFamily="34" charset="0"/>
                </a:rPr>
                <a:t>用户登陆认证通过后使用智能语音系统（技术允许的情况下考虑加入声纹识别功能）</a:t>
              </a:r>
              <a:endParaRPr lang="zh-CN" altLang="en-US" sz="1400" dirty="0">
                <a:solidFill>
                  <a:schemeClr val="bg1"/>
                </a:solidFill>
                <a:latin typeface="Arial" pitchFamily="34" charset="0"/>
              </a:endParaRPr>
            </a:p>
          </p:txBody>
        </p:sp>
      </p:grpSp>
      <p:grpSp>
        <p:nvGrpSpPr>
          <p:cNvPr id="19502" name="组合 71"/>
          <p:cNvGrpSpPr>
            <a:grpSpLocks/>
          </p:cNvGrpSpPr>
          <p:nvPr/>
        </p:nvGrpSpPr>
        <p:grpSpPr bwMode="auto">
          <a:xfrm>
            <a:off x="407988" y="4380333"/>
            <a:ext cx="3300095" cy="2104045"/>
            <a:chOff x="0" y="-18645"/>
            <a:chExt cx="3300307" cy="2105745"/>
          </a:xfrm>
        </p:grpSpPr>
        <p:grpSp>
          <p:nvGrpSpPr>
            <p:cNvPr id="19503" name="组合 72"/>
            <p:cNvGrpSpPr>
              <a:grpSpLocks/>
            </p:cNvGrpSpPr>
            <p:nvPr/>
          </p:nvGrpSpPr>
          <p:grpSpPr bwMode="auto">
            <a:xfrm>
              <a:off x="63504" y="-18645"/>
              <a:ext cx="3236803" cy="417556"/>
              <a:chOff x="86" y="-18645"/>
              <a:chExt cx="3236803" cy="417556"/>
            </a:xfrm>
          </p:grpSpPr>
          <p:sp>
            <p:nvSpPr>
              <p:cNvPr id="19504" name="任意多边形 74"/>
              <p:cNvSpPr>
                <a:spLocks/>
              </p:cNvSpPr>
              <p:nvPr/>
            </p:nvSpPr>
            <p:spPr bwMode="auto">
              <a:xfrm>
                <a:off x="86" y="9533"/>
                <a:ext cx="320696" cy="31934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9505" name="文本框 75"/>
              <p:cNvPicPr>
                <a:picLocks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20782" y="-18645"/>
                <a:ext cx="2916107" cy="41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9506" name="矩形 73"/>
            <p:cNvSpPr>
              <a:spLocks noChangeArrowheads="1"/>
            </p:cNvSpPr>
            <p:nvPr/>
          </p:nvSpPr>
          <p:spPr bwMode="auto">
            <a:xfrm>
              <a:off x="0" y="485369"/>
              <a:ext cx="2798942" cy="16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400" dirty="0">
                  <a:solidFill>
                    <a:schemeClr val="bg1"/>
                  </a:solidFill>
                  <a:latin typeface="Arial" pitchFamily="34" charset="0"/>
                </a:rPr>
                <a:t>根据车主的声音，动作，车辆行驶状况等智能判断车主是否有可能处于非正常状态（如交通事故等），语音系统</a:t>
              </a:r>
              <a:r>
                <a:rPr lang="zh-CN" altLang="en-US" sz="1400" dirty="0" smtClean="0">
                  <a:solidFill>
                    <a:schemeClr val="bg1"/>
                  </a:solidFill>
                  <a:latin typeface="Arial" pitchFamily="34" charset="0"/>
                </a:rPr>
                <a:t>智能</a:t>
              </a:r>
              <a:r>
                <a:rPr lang="zh-CN" altLang="en-US" sz="1400" dirty="0">
                  <a:solidFill>
                    <a:schemeClr val="bg1"/>
                  </a:solidFill>
                  <a:latin typeface="Arial" pitchFamily="34" charset="0"/>
                </a:rPr>
                <a:t>呼叫车主，多次呼叫后未得到正常回应则根据情况自动发送短信至家人及</a:t>
              </a:r>
              <a:r>
                <a:rPr lang="en-US" altLang="zh-CN" sz="1400" dirty="0">
                  <a:solidFill>
                    <a:schemeClr val="bg1"/>
                  </a:solidFill>
                  <a:latin typeface="Arial" pitchFamily="34" charset="0"/>
                </a:rPr>
                <a:t>120</a:t>
              </a:r>
              <a:r>
                <a:rPr lang="zh-CN" altLang="en-US" sz="1400" dirty="0">
                  <a:solidFill>
                    <a:schemeClr val="bg1"/>
                  </a:solidFill>
                  <a:latin typeface="Arial" pitchFamily="34" charset="0"/>
                </a:rPr>
                <a:t>、</a:t>
              </a:r>
              <a:r>
                <a:rPr lang="en-US" altLang="zh-CN" sz="1400" dirty="0">
                  <a:solidFill>
                    <a:schemeClr val="bg1"/>
                  </a:solidFill>
                  <a:latin typeface="Arial" pitchFamily="34" charset="0"/>
                </a:rPr>
                <a:t>110</a:t>
              </a:r>
              <a:r>
                <a:rPr lang="zh-CN" altLang="en-US" sz="1400" dirty="0">
                  <a:solidFill>
                    <a:schemeClr val="bg1"/>
                  </a:solidFill>
                  <a:latin typeface="Arial" pitchFamily="34" charset="0"/>
                </a:rPr>
                <a:t>等处</a:t>
              </a:r>
              <a:endParaRPr lang="zh-CN" altLang="en-US" sz="1400" dirty="0">
                <a:solidFill>
                  <a:schemeClr val="bg1"/>
                </a:solidFill>
                <a:latin typeface="Arial" pitchFamily="34" charset="0"/>
              </a:endParaRPr>
            </a:p>
          </p:txBody>
        </p:sp>
      </p:grpSp>
      <p:grpSp>
        <p:nvGrpSpPr>
          <p:cNvPr id="19507" name="组合 76"/>
          <p:cNvGrpSpPr>
            <a:grpSpLocks/>
          </p:cNvGrpSpPr>
          <p:nvPr/>
        </p:nvGrpSpPr>
        <p:grpSpPr bwMode="auto">
          <a:xfrm>
            <a:off x="9042400" y="1441449"/>
            <a:ext cx="2917371" cy="2291335"/>
            <a:chOff x="0" y="9532"/>
            <a:chExt cx="2917558" cy="2293185"/>
          </a:xfrm>
        </p:grpSpPr>
        <p:grpSp>
          <p:nvGrpSpPr>
            <p:cNvPr id="19508" name="组合 77"/>
            <p:cNvGrpSpPr>
              <a:grpSpLocks/>
            </p:cNvGrpSpPr>
            <p:nvPr/>
          </p:nvGrpSpPr>
          <p:grpSpPr bwMode="auto">
            <a:xfrm>
              <a:off x="63504" y="9532"/>
              <a:ext cx="2854054" cy="405964"/>
              <a:chOff x="86" y="9532"/>
              <a:chExt cx="2854054" cy="405964"/>
            </a:xfrm>
          </p:grpSpPr>
          <p:sp>
            <p:nvSpPr>
              <p:cNvPr id="19509" name="任意多边形 79"/>
              <p:cNvSpPr>
                <a:spLocks/>
              </p:cNvSpPr>
              <p:nvPr/>
            </p:nvSpPr>
            <p:spPr bwMode="auto">
              <a:xfrm>
                <a:off x="86" y="9533"/>
                <a:ext cx="320695" cy="319346"/>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9510" name="文本框 80"/>
              <p:cNvPicPr>
                <a:picLocks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20782" y="9532"/>
                <a:ext cx="2533358" cy="40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9511" name="矩形 78"/>
            <p:cNvSpPr>
              <a:spLocks noChangeArrowheads="1"/>
            </p:cNvSpPr>
            <p:nvPr/>
          </p:nvSpPr>
          <p:spPr bwMode="auto">
            <a:xfrm>
              <a:off x="0" y="485369"/>
              <a:ext cx="2798942" cy="181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400" dirty="0">
                  <a:solidFill>
                    <a:schemeClr val="bg1"/>
                  </a:solidFill>
                  <a:latin typeface="Arial" pitchFamily="34" charset="0"/>
                </a:rPr>
                <a:t>通过车主进入车内及驾驶过程中的语言、动作等来判断车主的驾驶情绪、状态等，并及时做出反应，比如友好的</a:t>
              </a:r>
              <a:r>
                <a:rPr lang="zh-CN" altLang="en-US" sz="1400" dirty="0" smtClean="0">
                  <a:solidFill>
                    <a:schemeClr val="bg1"/>
                  </a:solidFill>
                  <a:latin typeface="Arial" pitchFamily="34" charset="0"/>
                </a:rPr>
                <a:t>语音</a:t>
              </a:r>
              <a:r>
                <a:rPr lang="zh-CN" altLang="en-US" sz="1400" dirty="0">
                  <a:solidFill>
                    <a:schemeClr val="bg1"/>
                  </a:solidFill>
                  <a:latin typeface="Arial" pitchFamily="34" charset="0"/>
                </a:rPr>
                <a:t>提示，车内播放轻音乐等（技术允许的情况下考虑考虑加入智能接管车辆驾驶功能，如车主情绪状态较差，则</a:t>
              </a:r>
              <a:r>
                <a:rPr lang="zh-CN" altLang="en-US" sz="1400" dirty="0" smtClean="0">
                  <a:solidFill>
                    <a:schemeClr val="bg1"/>
                  </a:solidFill>
                  <a:latin typeface="Arial" pitchFamily="34" charset="0"/>
                </a:rPr>
                <a:t>进入</a:t>
              </a:r>
              <a:r>
                <a:rPr lang="zh-CN" altLang="en-US" sz="1400" dirty="0">
                  <a:solidFill>
                    <a:schemeClr val="bg1"/>
                  </a:solidFill>
                  <a:latin typeface="Arial" pitchFamily="34" charset="0"/>
                </a:rPr>
                <a:t>电控模式）</a:t>
              </a:r>
              <a:endParaRPr lang="zh-CN" altLang="en-US" sz="1400" dirty="0">
                <a:solidFill>
                  <a:schemeClr val="bg1"/>
                </a:solidFill>
                <a:latin typeface="Arial" pitchFamily="34" charset="0"/>
              </a:endParaRPr>
            </a:p>
          </p:txBody>
        </p:sp>
      </p:grpSp>
      <p:grpSp>
        <p:nvGrpSpPr>
          <p:cNvPr id="19512" name="组合 81"/>
          <p:cNvGrpSpPr>
            <a:grpSpLocks/>
          </p:cNvGrpSpPr>
          <p:nvPr/>
        </p:nvGrpSpPr>
        <p:grpSpPr bwMode="auto">
          <a:xfrm>
            <a:off x="9042400" y="4351623"/>
            <a:ext cx="2798763" cy="1594146"/>
            <a:chOff x="0" y="-47378"/>
            <a:chExt cx="2798942" cy="1595434"/>
          </a:xfrm>
        </p:grpSpPr>
        <p:grpSp>
          <p:nvGrpSpPr>
            <p:cNvPr id="19513" name="组合 82"/>
            <p:cNvGrpSpPr>
              <a:grpSpLocks/>
            </p:cNvGrpSpPr>
            <p:nvPr/>
          </p:nvGrpSpPr>
          <p:grpSpPr bwMode="auto">
            <a:xfrm>
              <a:off x="63504" y="-47378"/>
              <a:ext cx="1950020" cy="433165"/>
              <a:chOff x="86" y="-47378"/>
              <a:chExt cx="1950020" cy="433165"/>
            </a:xfrm>
          </p:grpSpPr>
          <p:sp>
            <p:nvSpPr>
              <p:cNvPr id="19514" name="任意多边形 84"/>
              <p:cNvSpPr>
                <a:spLocks/>
              </p:cNvSpPr>
              <p:nvPr/>
            </p:nvSpPr>
            <p:spPr bwMode="auto">
              <a:xfrm>
                <a:off x="86" y="9533"/>
                <a:ext cx="320695" cy="31934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9515" name="文本框 85"/>
              <p:cNvPicPr>
                <a:picLocks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480575" y="-47378"/>
                <a:ext cx="1469531" cy="43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9516" name="矩形 83"/>
            <p:cNvSpPr>
              <a:spLocks noChangeArrowheads="1"/>
            </p:cNvSpPr>
            <p:nvPr/>
          </p:nvSpPr>
          <p:spPr bwMode="auto">
            <a:xfrm>
              <a:off x="0" y="485369"/>
              <a:ext cx="2798942" cy="106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lnSpc>
                  <a:spcPct val="150000"/>
                </a:lnSpc>
              </a:pPr>
              <a:r>
                <a:rPr lang="zh-CN" altLang="en-US" sz="1400" dirty="0">
                  <a:solidFill>
                    <a:schemeClr val="bg1"/>
                  </a:solidFill>
                  <a:latin typeface="Arial" pitchFamily="34" charset="0"/>
                </a:rPr>
                <a:t>车主进入车内，自动播报天气预报，并且可供车主选择推送天气信息至手机或微信</a:t>
              </a:r>
              <a:endParaRPr lang="zh-CN" altLang="en-US" sz="1400" dirty="0">
                <a:solidFill>
                  <a:schemeClr val="bg1"/>
                </a:solidFill>
                <a:latin typeface="Arial" pitchFamily="34" charset="0"/>
              </a:endParaRPr>
            </a:p>
          </p:txBody>
        </p:sp>
      </p:grpSp>
      <p:pic>
        <p:nvPicPr>
          <p:cNvPr id="1638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7288" y="332013"/>
            <a:ext cx="299402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3"/>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9064449" y="600868"/>
            <a:ext cx="2719564"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9488"/>
                                        </p:tgtEl>
                                        <p:attrNameLst>
                                          <p:attrName>style.visibility</p:attrName>
                                        </p:attrNameLst>
                                      </p:cBhvr>
                                      <p:to>
                                        <p:strVal val="visible"/>
                                      </p:to>
                                    </p:set>
                                    <p:anim calcmode="lin" valueType="num">
                                      <p:cBhvr>
                                        <p:cTn id="7" dur="500" fill="hold"/>
                                        <p:tgtEl>
                                          <p:spTgt spid="19488"/>
                                        </p:tgtEl>
                                        <p:attrNameLst>
                                          <p:attrName>ppt_w</p:attrName>
                                        </p:attrNameLst>
                                      </p:cBhvr>
                                      <p:tavLst>
                                        <p:tav tm="0">
                                          <p:val>
                                            <p:fltVal val="0"/>
                                          </p:val>
                                        </p:tav>
                                        <p:tav tm="100000">
                                          <p:val>
                                            <p:strVal val="#ppt_w"/>
                                          </p:val>
                                        </p:tav>
                                      </p:tavLst>
                                    </p:anim>
                                    <p:anim calcmode="lin" valueType="num">
                                      <p:cBhvr>
                                        <p:cTn id="8" dur="500" fill="hold"/>
                                        <p:tgtEl>
                                          <p:spTgt spid="19488"/>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528" fill="hold" nodeType="afterEffect">
                                  <p:stCondLst>
                                    <p:cond delay="0"/>
                                  </p:stCondLst>
                                  <p:childTnLst>
                                    <p:set>
                                      <p:cBhvr>
                                        <p:cTn id="11" dur="1" fill="hold">
                                          <p:stCondLst>
                                            <p:cond delay="0"/>
                                          </p:stCondLst>
                                        </p:cTn>
                                        <p:tgtEl>
                                          <p:spTgt spid="19476"/>
                                        </p:tgtEl>
                                        <p:attrNameLst>
                                          <p:attrName>style.visibility</p:attrName>
                                        </p:attrNameLst>
                                      </p:cBhvr>
                                      <p:to>
                                        <p:strVal val="visible"/>
                                      </p:to>
                                    </p:set>
                                    <p:anim calcmode="lin" valueType="num">
                                      <p:cBhvr>
                                        <p:cTn id="12" dur="500" fill="hold"/>
                                        <p:tgtEl>
                                          <p:spTgt spid="19476"/>
                                        </p:tgtEl>
                                        <p:attrNameLst>
                                          <p:attrName>ppt_w</p:attrName>
                                        </p:attrNameLst>
                                      </p:cBhvr>
                                      <p:tavLst>
                                        <p:tav tm="0">
                                          <p:val>
                                            <p:fltVal val="0"/>
                                          </p:val>
                                        </p:tav>
                                        <p:tav tm="100000">
                                          <p:val>
                                            <p:strVal val="#ppt_w"/>
                                          </p:val>
                                        </p:tav>
                                      </p:tavLst>
                                    </p:anim>
                                    <p:anim calcmode="lin" valueType="num">
                                      <p:cBhvr>
                                        <p:cTn id="13" dur="500" fill="hold"/>
                                        <p:tgtEl>
                                          <p:spTgt spid="19476"/>
                                        </p:tgtEl>
                                        <p:attrNameLst>
                                          <p:attrName>ppt_h</p:attrName>
                                        </p:attrNameLst>
                                      </p:cBhvr>
                                      <p:tavLst>
                                        <p:tav tm="0">
                                          <p:val>
                                            <p:fltVal val="0"/>
                                          </p:val>
                                        </p:tav>
                                        <p:tav tm="100000">
                                          <p:val>
                                            <p:strVal val="#ppt_h"/>
                                          </p:val>
                                        </p:tav>
                                      </p:tavLst>
                                    </p:anim>
                                    <p:anim calcmode="lin" valueType="num">
                                      <p:cBhvr>
                                        <p:cTn id="14" dur="500" fill="hold"/>
                                        <p:tgtEl>
                                          <p:spTgt spid="19476"/>
                                        </p:tgtEl>
                                        <p:attrNameLst>
                                          <p:attrName>ppt_x</p:attrName>
                                        </p:attrNameLst>
                                      </p:cBhvr>
                                      <p:tavLst>
                                        <p:tav tm="0">
                                          <p:val>
                                            <p:fltVal val="0.5"/>
                                          </p:val>
                                        </p:tav>
                                        <p:tav tm="100000">
                                          <p:val>
                                            <p:strVal val="#ppt_x"/>
                                          </p:val>
                                        </p:tav>
                                      </p:tavLst>
                                    </p:anim>
                                    <p:anim calcmode="lin" valueType="num">
                                      <p:cBhvr>
                                        <p:cTn id="15" dur="500" fill="hold"/>
                                        <p:tgtEl>
                                          <p:spTgt spid="19476"/>
                                        </p:tgtEl>
                                        <p:attrNameLst>
                                          <p:attrName>ppt_y</p:attrName>
                                        </p:attrNameLst>
                                      </p:cBhvr>
                                      <p:tavLst>
                                        <p:tav tm="0">
                                          <p:val>
                                            <p:fltVal val="0.5"/>
                                          </p:val>
                                        </p:tav>
                                        <p:tav tm="100000">
                                          <p:val>
                                            <p:strVal val="#ppt_y"/>
                                          </p:val>
                                        </p:tav>
                                      </p:tavLst>
                                    </p:anim>
                                  </p:childTnLst>
                                </p:cTn>
                              </p:par>
                              <p:par>
                                <p:cTn id="16" presetID="23" presetClass="entr" presetSubtype="528" fill="hold" nodeType="withEffect">
                                  <p:stCondLst>
                                    <p:cond delay="250"/>
                                  </p:stCondLst>
                                  <p:childTnLst>
                                    <p:set>
                                      <p:cBhvr>
                                        <p:cTn id="17" dur="1" fill="hold">
                                          <p:stCondLst>
                                            <p:cond delay="0"/>
                                          </p:stCondLst>
                                        </p:cTn>
                                        <p:tgtEl>
                                          <p:spTgt spid="19470"/>
                                        </p:tgtEl>
                                        <p:attrNameLst>
                                          <p:attrName>style.visibility</p:attrName>
                                        </p:attrNameLst>
                                      </p:cBhvr>
                                      <p:to>
                                        <p:strVal val="visible"/>
                                      </p:to>
                                    </p:set>
                                    <p:anim calcmode="lin" valueType="num">
                                      <p:cBhvr>
                                        <p:cTn id="18" dur="500" fill="hold"/>
                                        <p:tgtEl>
                                          <p:spTgt spid="19470"/>
                                        </p:tgtEl>
                                        <p:attrNameLst>
                                          <p:attrName>ppt_w</p:attrName>
                                        </p:attrNameLst>
                                      </p:cBhvr>
                                      <p:tavLst>
                                        <p:tav tm="0">
                                          <p:val>
                                            <p:fltVal val="0"/>
                                          </p:val>
                                        </p:tav>
                                        <p:tav tm="100000">
                                          <p:val>
                                            <p:strVal val="#ppt_w"/>
                                          </p:val>
                                        </p:tav>
                                      </p:tavLst>
                                    </p:anim>
                                    <p:anim calcmode="lin" valueType="num">
                                      <p:cBhvr>
                                        <p:cTn id="19" dur="500" fill="hold"/>
                                        <p:tgtEl>
                                          <p:spTgt spid="19470"/>
                                        </p:tgtEl>
                                        <p:attrNameLst>
                                          <p:attrName>ppt_h</p:attrName>
                                        </p:attrNameLst>
                                      </p:cBhvr>
                                      <p:tavLst>
                                        <p:tav tm="0">
                                          <p:val>
                                            <p:fltVal val="0"/>
                                          </p:val>
                                        </p:tav>
                                        <p:tav tm="100000">
                                          <p:val>
                                            <p:strVal val="#ppt_h"/>
                                          </p:val>
                                        </p:tav>
                                      </p:tavLst>
                                    </p:anim>
                                    <p:anim calcmode="lin" valueType="num">
                                      <p:cBhvr>
                                        <p:cTn id="20" dur="500" fill="hold"/>
                                        <p:tgtEl>
                                          <p:spTgt spid="19470"/>
                                        </p:tgtEl>
                                        <p:attrNameLst>
                                          <p:attrName>ppt_x</p:attrName>
                                        </p:attrNameLst>
                                      </p:cBhvr>
                                      <p:tavLst>
                                        <p:tav tm="0">
                                          <p:val>
                                            <p:fltVal val="0.5"/>
                                          </p:val>
                                        </p:tav>
                                        <p:tav tm="100000">
                                          <p:val>
                                            <p:strVal val="#ppt_x"/>
                                          </p:val>
                                        </p:tav>
                                      </p:tavLst>
                                    </p:anim>
                                    <p:anim calcmode="lin" valueType="num">
                                      <p:cBhvr>
                                        <p:cTn id="21" dur="500" fill="hold"/>
                                        <p:tgtEl>
                                          <p:spTgt spid="19470"/>
                                        </p:tgtEl>
                                        <p:attrNameLst>
                                          <p:attrName>ppt_y</p:attrName>
                                        </p:attrNameLst>
                                      </p:cBhvr>
                                      <p:tavLst>
                                        <p:tav tm="0">
                                          <p:val>
                                            <p:fltVal val="0.5"/>
                                          </p:val>
                                        </p:tav>
                                        <p:tav tm="100000">
                                          <p:val>
                                            <p:strVal val="#ppt_y"/>
                                          </p:val>
                                        </p:tav>
                                      </p:tavLst>
                                    </p:anim>
                                  </p:childTnLst>
                                </p:cTn>
                              </p:par>
                              <p:par>
                                <p:cTn id="22" presetID="23" presetClass="entr" presetSubtype="528" fill="hold" nodeType="withEffect">
                                  <p:stCondLst>
                                    <p:cond delay="500"/>
                                  </p:stCondLst>
                                  <p:childTnLst>
                                    <p:set>
                                      <p:cBhvr>
                                        <p:cTn id="23" dur="1" fill="hold">
                                          <p:stCondLst>
                                            <p:cond delay="0"/>
                                          </p:stCondLst>
                                        </p:cTn>
                                        <p:tgtEl>
                                          <p:spTgt spid="19482"/>
                                        </p:tgtEl>
                                        <p:attrNameLst>
                                          <p:attrName>style.visibility</p:attrName>
                                        </p:attrNameLst>
                                      </p:cBhvr>
                                      <p:to>
                                        <p:strVal val="visible"/>
                                      </p:to>
                                    </p:set>
                                    <p:anim calcmode="lin" valueType="num">
                                      <p:cBhvr>
                                        <p:cTn id="24" dur="500" fill="hold"/>
                                        <p:tgtEl>
                                          <p:spTgt spid="19482"/>
                                        </p:tgtEl>
                                        <p:attrNameLst>
                                          <p:attrName>ppt_w</p:attrName>
                                        </p:attrNameLst>
                                      </p:cBhvr>
                                      <p:tavLst>
                                        <p:tav tm="0">
                                          <p:val>
                                            <p:fltVal val="0"/>
                                          </p:val>
                                        </p:tav>
                                        <p:tav tm="100000">
                                          <p:val>
                                            <p:strVal val="#ppt_w"/>
                                          </p:val>
                                        </p:tav>
                                      </p:tavLst>
                                    </p:anim>
                                    <p:anim calcmode="lin" valueType="num">
                                      <p:cBhvr>
                                        <p:cTn id="25" dur="500" fill="hold"/>
                                        <p:tgtEl>
                                          <p:spTgt spid="19482"/>
                                        </p:tgtEl>
                                        <p:attrNameLst>
                                          <p:attrName>ppt_h</p:attrName>
                                        </p:attrNameLst>
                                      </p:cBhvr>
                                      <p:tavLst>
                                        <p:tav tm="0">
                                          <p:val>
                                            <p:fltVal val="0"/>
                                          </p:val>
                                        </p:tav>
                                        <p:tav tm="100000">
                                          <p:val>
                                            <p:strVal val="#ppt_h"/>
                                          </p:val>
                                        </p:tav>
                                      </p:tavLst>
                                    </p:anim>
                                    <p:anim calcmode="lin" valueType="num">
                                      <p:cBhvr>
                                        <p:cTn id="26" dur="500" fill="hold"/>
                                        <p:tgtEl>
                                          <p:spTgt spid="19482"/>
                                        </p:tgtEl>
                                        <p:attrNameLst>
                                          <p:attrName>ppt_x</p:attrName>
                                        </p:attrNameLst>
                                      </p:cBhvr>
                                      <p:tavLst>
                                        <p:tav tm="0">
                                          <p:val>
                                            <p:fltVal val="0.5"/>
                                          </p:val>
                                        </p:tav>
                                        <p:tav tm="100000">
                                          <p:val>
                                            <p:strVal val="#ppt_x"/>
                                          </p:val>
                                        </p:tav>
                                      </p:tavLst>
                                    </p:anim>
                                    <p:anim calcmode="lin" valueType="num">
                                      <p:cBhvr>
                                        <p:cTn id="27" dur="500" fill="hold"/>
                                        <p:tgtEl>
                                          <p:spTgt spid="19482"/>
                                        </p:tgtEl>
                                        <p:attrNameLst>
                                          <p:attrName>ppt_y</p:attrName>
                                        </p:attrNameLst>
                                      </p:cBhvr>
                                      <p:tavLst>
                                        <p:tav tm="0">
                                          <p:val>
                                            <p:fltVal val="0.5"/>
                                          </p:val>
                                        </p:tav>
                                        <p:tav tm="100000">
                                          <p:val>
                                            <p:strVal val="#ppt_y"/>
                                          </p:val>
                                        </p:tav>
                                      </p:tavLst>
                                    </p:anim>
                                  </p:childTnLst>
                                </p:cTn>
                              </p:par>
                              <p:par>
                                <p:cTn id="28" presetID="23" presetClass="entr" presetSubtype="528" fill="hold" nodeType="withEffect">
                                  <p:stCondLst>
                                    <p:cond delay="750"/>
                                  </p:stCondLst>
                                  <p:childTnLst>
                                    <p:set>
                                      <p:cBhvr>
                                        <p:cTn id="29" dur="1" fill="hold">
                                          <p:stCondLst>
                                            <p:cond delay="0"/>
                                          </p:stCondLst>
                                        </p:cTn>
                                        <p:tgtEl>
                                          <p:spTgt spid="19464"/>
                                        </p:tgtEl>
                                        <p:attrNameLst>
                                          <p:attrName>style.visibility</p:attrName>
                                        </p:attrNameLst>
                                      </p:cBhvr>
                                      <p:to>
                                        <p:strVal val="visible"/>
                                      </p:to>
                                    </p:set>
                                    <p:anim calcmode="lin" valueType="num">
                                      <p:cBhvr>
                                        <p:cTn id="30" dur="500" fill="hold"/>
                                        <p:tgtEl>
                                          <p:spTgt spid="19464"/>
                                        </p:tgtEl>
                                        <p:attrNameLst>
                                          <p:attrName>ppt_w</p:attrName>
                                        </p:attrNameLst>
                                      </p:cBhvr>
                                      <p:tavLst>
                                        <p:tav tm="0">
                                          <p:val>
                                            <p:fltVal val="0"/>
                                          </p:val>
                                        </p:tav>
                                        <p:tav tm="100000">
                                          <p:val>
                                            <p:strVal val="#ppt_w"/>
                                          </p:val>
                                        </p:tav>
                                      </p:tavLst>
                                    </p:anim>
                                    <p:anim calcmode="lin" valueType="num">
                                      <p:cBhvr>
                                        <p:cTn id="31" dur="500" fill="hold"/>
                                        <p:tgtEl>
                                          <p:spTgt spid="19464"/>
                                        </p:tgtEl>
                                        <p:attrNameLst>
                                          <p:attrName>ppt_h</p:attrName>
                                        </p:attrNameLst>
                                      </p:cBhvr>
                                      <p:tavLst>
                                        <p:tav tm="0">
                                          <p:val>
                                            <p:fltVal val="0"/>
                                          </p:val>
                                        </p:tav>
                                        <p:tav tm="100000">
                                          <p:val>
                                            <p:strVal val="#ppt_h"/>
                                          </p:val>
                                        </p:tav>
                                      </p:tavLst>
                                    </p:anim>
                                    <p:anim calcmode="lin" valueType="num">
                                      <p:cBhvr>
                                        <p:cTn id="32" dur="500" fill="hold"/>
                                        <p:tgtEl>
                                          <p:spTgt spid="19464"/>
                                        </p:tgtEl>
                                        <p:attrNameLst>
                                          <p:attrName>ppt_x</p:attrName>
                                        </p:attrNameLst>
                                      </p:cBhvr>
                                      <p:tavLst>
                                        <p:tav tm="0">
                                          <p:val>
                                            <p:fltVal val="0.5"/>
                                          </p:val>
                                        </p:tav>
                                        <p:tav tm="100000">
                                          <p:val>
                                            <p:strVal val="#ppt_x"/>
                                          </p:val>
                                        </p:tav>
                                      </p:tavLst>
                                    </p:anim>
                                    <p:anim calcmode="lin" valueType="num">
                                      <p:cBhvr>
                                        <p:cTn id="33" dur="500" fill="hold"/>
                                        <p:tgtEl>
                                          <p:spTgt spid="19464"/>
                                        </p:tgtEl>
                                        <p:attrNameLst>
                                          <p:attrName>ppt_y</p:attrName>
                                        </p:attrNameLst>
                                      </p:cBhvr>
                                      <p:tavLst>
                                        <p:tav tm="0">
                                          <p:val>
                                            <p:fltVal val="0.5"/>
                                          </p:val>
                                        </p:tav>
                                        <p:tav tm="100000">
                                          <p:val>
                                            <p:strVal val="#ppt_y"/>
                                          </p:val>
                                        </p:tav>
                                      </p:tavLst>
                                    </p:anim>
                                  </p:childTnLst>
                                </p:cTn>
                              </p:par>
                            </p:childTnLst>
                          </p:cTn>
                        </p:par>
                      </p:childTnLst>
                    </p:cTn>
                  </p:par>
                  <p:par>
                    <p:cTn id="34" fill="hold">
                      <p:stCondLst>
                        <p:cond delay="indefinite"/>
                      </p:stCondLst>
                      <p:childTnLst>
                        <p:par>
                          <p:cTn id="35" fill="hold" nodeType="afterGroup">
                            <p:stCondLst>
                              <p:cond delay="0"/>
                            </p:stCondLst>
                            <p:childTnLst>
                              <p:par>
                                <p:cTn id="36" presetID="22" presetClass="entr" presetSubtype="2" fill="hold" nodeType="clickEffect">
                                  <p:stCondLst>
                                    <p:cond delay="0"/>
                                  </p:stCondLst>
                                  <p:childTnLst>
                                    <p:set>
                                      <p:cBhvr>
                                        <p:cTn id="37" dur="1" fill="hold">
                                          <p:stCondLst>
                                            <p:cond delay="0"/>
                                          </p:stCondLst>
                                        </p:cTn>
                                        <p:tgtEl>
                                          <p:spTgt spid="19494"/>
                                        </p:tgtEl>
                                        <p:attrNameLst>
                                          <p:attrName>style.visibility</p:attrName>
                                        </p:attrNameLst>
                                      </p:cBhvr>
                                      <p:to>
                                        <p:strVal val="visible"/>
                                      </p:to>
                                    </p:set>
                                    <p:animEffect transition="in" filter="wipe(right)">
                                      <p:cBhvr>
                                        <p:cTn id="38" dur="500"/>
                                        <p:tgtEl>
                                          <p:spTgt spid="19494"/>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9497"/>
                                        </p:tgtEl>
                                        <p:attrNameLst>
                                          <p:attrName>style.visibility</p:attrName>
                                        </p:attrNameLst>
                                      </p:cBhvr>
                                      <p:to>
                                        <p:strVal val="visible"/>
                                      </p:to>
                                    </p:set>
                                    <p:animEffect transition="in" filter="fade">
                                      <p:cBhvr>
                                        <p:cTn id="42" dur="500"/>
                                        <p:tgtEl>
                                          <p:spTgt spid="1949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9493"/>
                                        </p:tgtEl>
                                        <p:attrNameLst>
                                          <p:attrName>style.visibility</p:attrName>
                                        </p:attrNameLst>
                                      </p:cBhvr>
                                      <p:to>
                                        <p:strVal val="visible"/>
                                      </p:to>
                                    </p:set>
                                    <p:animEffect transition="in" filter="wipe(left)">
                                      <p:cBhvr>
                                        <p:cTn id="47" dur="500"/>
                                        <p:tgtEl>
                                          <p:spTgt spid="19493"/>
                                        </p:tgtEl>
                                      </p:cBhvr>
                                    </p:animEffect>
                                  </p:childTnLst>
                                </p:cTn>
                              </p:par>
                              <p:par>
                                <p:cTn id="48" presetID="10" presetClass="entr" presetSubtype="0" fill="hold" nodeType="withEffect">
                                  <p:stCondLst>
                                    <p:cond delay="0"/>
                                  </p:stCondLst>
                                  <p:childTnLst>
                                    <p:set>
                                      <p:cBhvr>
                                        <p:cTn id="49" dur="1" fill="hold">
                                          <p:stCondLst>
                                            <p:cond delay="0"/>
                                          </p:stCondLst>
                                        </p:cTn>
                                        <p:tgtEl>
                                          <p:spTgt spid="19507"/>
                                        </p:tgtEl>
                                        <p:attrNameLst>
                                          <p:attrName>style.visibility</p:attrName>
                                        </p:attrNameLst>
                                      </p:cBhvr>
                                      <p:to>
                                        <p:strVal val="visible"/>
                                      </p:to>
                                    </p:set>
                                    <p:animEffect transition="in" filter="fade">
                                      <p:cBhvr>
                                        <p:cTn id="50" dur="500"/>
                                        <p:tgtEl>
                                          <p:spTgt spid="19507"/>
                                        </p:tgtEl>
                                      </p:cBhvr>
                                    </p:animEffect>
                                  </p:childTnLst>
                                </p:cTn>
                              </p:par>
                            </p:childTnLst>
                          </p:cTn>
                        </p:par>
                      </p:childTnLst>
                    </p:cTn>
                  </p:par>
                  <p:par>
                    <p:cTn id="51" fill="hold">
                      <p:stCondLst>
                        <p:cond delay="indefinite"/>
                      </p:stCondLst>
                      <p:childTnLst>
                        <p:par>
                          <p:cTn id="52" fill="hold" nodeType="afterGroup">
                            <p:stCondLst>
                              <p:cond delay="0"/>
                            </p:stCondLst>
                            <p:childTnLst>
                              <p:par>
                                <p:cTn id="53" presetID="22" presetClass="entr" presetSubtype="2" fill="hold" nodeType="clickEffect">
                                  <p:stCondLst>
                                    <p:cond delay="0"/>
                                  </p:stCondLst>
                                  <p:childTnLst>
                                    <p:set>
                                      <p:cBhvr>
                                        <p:cTn id="54" dur="1" fill="hold">
                                          <p:stCondLst>
                                            <p:cond delay="0"/>
                                          </p:stCondLst>
                                        </p:cTn>
                                        <p:tgtEl>
                                          <p:spTgt spid="19496"/>
                                        </p:tgtEl>
                                        <p:attrNameLst>
                                          <p:attrName>style.visibility</p:attrName>
                                        </p:attrNameLst>
                                      </p:cBhvr>
                                      <p:to>
                                        <p:strVal val="visible"/>
                                      </p:to>
                                    </p:set>
                                    <p:animEffect transition="in" filter="wipe(right)">
                                      <p:cBhvr>
                                        <p:cTn id="55" dur="500"/>
                                        <p:tgtEl>
                                          <p:spTgt spid="19496"/>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9502"/>
                                        </p:tgtEl>
                                        <p:attrNameLst>
                                          <p:attrName>style.visibility</p:attrName>
                                        </p:attrNameLst>
                                      </p:cBhvr>
                                      <p:to>
                                        <p:strVal val="visible"/>
                                      </p:to>
                                    </p:set>
                                    <p:animEffect transition="in" filter="fade">
                                      <p:cBhvr>
                                        <p:cTn id="59" dur="500"/>
                                        <p:tgtEl>
                                          <p:spTgt spid="1950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9495"/>
                                        </p:tgtEl>
                                        <p:attrNameLst>
                                          <p:attrName>style.visibility</p:attrName>
                                        </p:attrNameLst>
                                      </p:cBhvr>
                                      <p:to>
                                        <p:strVal val="visible"/>
                                      </p:to>
                                    </p:set>
                                    <p:animEffect transition="in" filter="wipe(left)">
                                      <p:cBhvr>
                                        <p:cTn id="64" dur="500"/>
                                        <p:tgtEl>
                                          <p:spTgt spid="19495"/>
                                        </p:tgtEl>
                                      </p:cBhvr>
                                    </p:animEffect>
                                  </p:childTnLst>
                                </p:cTn>
                              </p:par>
                              <p:par>
                                <p:cTn id="65" presetID="10" presetClass="entr" presetSubtype="0" fill="hold" nodeType="withEffect">
                                  <p:stCondLst>
                                    <p:cond delay="0"/>
                                  </p:stCondLst>
                                  <p:childTnLst>
                                    <p:set>
                                      <p:cBhvr>
                                        <p:cTn id="66" dur="1" fill="hold">
                                          <p:stCondLst>
                                            <p:cond delay="0"/>
                                          </p:stCondLst>
                                        </p:cTn>
                                        <p:tgtEl>
                                          <p:spTgt spid="19512"/>
                                        </p:tgtEl>
                                        <p:attrNameLst>
                                          <p:attrName>style.visibility</p:attrName>
                                        </p:attrNameLst>
                                      </p:cBhvr>
                                      <p:to>
                                        <p:strVal val="visible"/>
                                      </p:to>
                                    </p:set>
                                    <p:animEffect transition="in" filter="fade">
                                      <p:cBhvr>
                                        <p:cTn id="67" dur="500"/>
                                        <p:tgtEl>
                                          <p:spTgt spid="19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21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smtClean="0">
                <a:solidFill>
                  <a:srgbClr val="132F55"/>
                </a:solidFill>
                <a:latin typeface="华文细黑" pitchFamily="2" charset="-122"/>
                <a:ea typeface="华文细黑" pitchFamily="2" charset="-122"/>
              </a:rPr>
              <a:t>0</a:t>
            </a:r>
            <a:r>
              <a:rPr lang="en-US" altLang="zh-CN" sz="2400" b="1" dirty="0" smtClean="0">
                <a:solidFill>
                  <a:srgbClr val="132F55"/>
                </a:solidFill>
                <a:latin typeface="华文细黑" pitchFamily="2" charset="-122"/>
                <a:ea typeface="华文细黑" pitchFamily="2" charset="-122"/>
              </a:rPr>
              <a:t>2</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9225" name="组合 3"/>
          <p:cNvGrpSpPr>
            <a:grpSpLocks/>
          </p:cNvGrpSpPr>
          <p:nvPr/>
        </p:nvGrpSpPr>
        <p:grpSpPr bwMode="auto">
          <a:xfrm>
            <a:off x="429747" y="4673961"/>
            <a:ext cx="4756360" cy="1582737"/>
            <a:chOff x="0" y="0"/>
            <a:chExt cx="3798477" cy="1582420"/>
          </a:xfrm>
        </p:grpSpPr>
        <p:sp>
          <p:nvSpPr>
            <p:cNvPr id="9226" name="矩形 8"/>
            <p:cNvSpPr>
              <a:spLocks noChangeArrowheads="1"/>
            </p:cNvSpPr>
            <p:nvPr/>
          </p:nvSpPr>
          <p:spPr bwMode="auto">
            <a:xfrm>
              <a:off x="0" y="0"/>
              <a:ext cx="3798477" cy="1582420"/>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9227" name="矩形 10"/>
            <p:cNvSpPr>
              <a:spLocks noChangeArrowheads="1"/>
            </p:cNvSpPr>
            <p:nvPr/>
          </p:nvSpPr>
          <p:spPr bwMode="auto">
            <a:xfrm>
              <a:off x="103642" y="217624"/>
              <a:ext cx="3694835" cy="9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150000"/>
                </a:lnSpc>
              </a:pPr>
              <a:r>
                <a:rPr lang="zh-CN" altLang="en-US" sz="2000" b="1" dirty="0">
                  <a:solidFill>
                    <a:srgbClr val="1E6991"/>
                  </a:solidFill>
                  <a:latin typeface="Arial" pitchFamily="34" charset="0"/>
                </a:rPr>
                <a:t>本项目开发成功后为一款安卓智能车载语音系统</a:t>
              </a:r>
              <a:r>
                <a:rPr lang="en-US" altLang="zh-CN" sz="2000" b="1" dirty="0">
                  <a:solidFill>
                    <a:srgbClr val="1E6991"/>
                  </a:solidFill>
                  <a:latin typeface="Arial" pitchFamily="34" charset="0"/>
                </a:rPr>
                <a:t>APP</a:t>
              </a:r>
              <a:endParaRPr lang="zh-CN" altLang="en-US" sz="2000" b="1" dirty="0">
                <a:solidFill>
                  <a:srgbClr val="1E6991"/>
                </a:solidFill>
                <a:latin typeface="Arial" pitchFamily="34" charset="0"/>
              </a:endParaRPr>
            </a:p>
          </p:txBody>
        </p:sp>
      </p:grpSp>
      <p:grpSp>
        <p:nvGrpSpPr>
          <p:cNvPr id="9235" name="组合 77"/>
          <p:cNvGrpSpPr>
            <a:grpSpLocks/>
          </p:cNvGrpSpPr>
          <p:nvPr/>
        </p:nvGrpSpPr>
        <p:grpSpPr bwMode="auto">
          <a:xfrm>
            <a:off x="5341508" y="5043895"/>
            <a:ext cx="1174750" cy="1176337"/>
            <a:chOff x="0" y="0"/>
            <a:chExt cx="1175657" cy="1175657"/>
          </a:xfrm>
        </p:grpSpPr>
        <p:sp>
          <p:nvSpPr>
            <p:cNvPr id="9236" name="圆角矩形 16"/>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nvGrpSpPr>
            <p:cNvPr id="9237" name="组合 53"/>
            <p:cNvGrpSpPr>
              <a:grpSpLocks/>
            </p:cNvGrpSpPr>
            <p:nvPr/>
          </p:nvGrpSpPr>
          <p:grpSpPr bwMode="auto">
            <a:xfrm>
              <a:off x="119831" y="209350"/>
              <a:ext cx="931529" cy="709771"/>
              <a:chOff x="0" y="0"/>
              <a:chExt cx="1074482" cy="818693"/>
            </a:xfrm>
          </p:grpSpPr>
          <p:sp>
            <p:nvSpPr>
              <p:cNvPr id="9238" name="Freeform 16"/>
              <p:cNvSpPr>
                <a:spLocks noEditPoints="1"/>
              </p:cNvSpPr>
              <p:nvPr/>
            </p:nvSpPr>
            <p:spPr bwMode="auto">
              <a:xfrm>
                <a:off x="1711" y="0"/>
                <a:ext cx="1071916" cy="775920"/>
              </a:xfrm>
              <a:custGeom>
                <a:avLst/>
                <a:gdLst>
                  <a:gd name="T0" fmla="*/ 54 w 2138"/>
                  <a:gd name="T1" fmla="*/ 1548 h 1548"/>
                  <a:gd name="T2" fmla="*/ 2084 w 2138"/>
                  <a:gd name="T3" fmla="*/ 1548 h 1548"/>
                  <a:gd name="T4" fmla="*/ 2129 w 2138"/>
                  <a:gd name="T5" fmla="*/ 1521 h 1548"/>
                  <a:gd name="T6" fmla="*/ 2126 w 2138"/>
                  <a:gd name="T7" fmla="*/ 1470 h 1548"/>
                  <a:gd name="T8" fmla="*/ 1910 w 2138"/>
                  <a:gd name="T9" fmla="*/ 1155 h 1548"/>
                  <a:gd name="T10" fmla="*/ 1910 w 2138"/>
                  <a:gd name="T11" fmla="*/ 51 h 1548"/>
                  <a:gd name="T12" fmla="*/ 1860 w 2138"/>
                  <a:gd name="T13" fmla="*/ 0 h 1548"/>
                  <a:gd name="T14" fmla="*/ 278 w 2138"/>
                  <a:gd name="T15" fmla="*/ 0 h 1548"/>
                  <a:gd name="T16" fmla="*/ 228 w 2138"/>
                  <a:gd name="T17" fmla="*/ 51 h 1548"/>
                  <a:gd name="T18" fmla="*/ 228 w 2138"/>
                  <a:gd name="T19" fmla="*/ 1155 h 1548"/>
                  <a:gd name="T20" fmla="*/ 12 w 2138"/>
                  <a:gd name="T21" fmla="*/ 1470 h 1548"/>
                  <a:gd name="T22" fmla="*/ 9 w 2138"/>
                  <a:gd name="T23" fmla="*/ 1521 h 1548"/>
                  <a:gd name="T24" fmla="*/ 54 w 2138"/>
                  <a:gd name="T25" fmla="*/ 1548 h 1548"/>
                  <a:gd name="T26" fmla="*/ 328 w 2138"/>
                  <a:gd name="T27" fmla="*/ 101 h 1548"/>
                  <a:gd name="T28" fmla="*/ 1809 w 2138"/>
                  <a:gd name="T29" fmla="*/ 101 h 1548"/>
                  <a:gd name="T30" fmla="*/ 1809 w 2138"/>
                  <a:gd name="T31" fmla="*/ 1120 h 1548"/>
                  <a:gd name="T32" fmla="*/ 328 w 2138"/>
                  <a:gd name="T33" fmla="*/ 1120 h 1548"/>
                  <a:gd name="T34" fmla="*/ 328 w 2138"/>
                  <a:gd name="T35" fmla="*/ 101 h 1548"/>
                  <a:gd name="T36" fmla="*/ 304 w 2138"/>
                  <a:gd name="T37" fmla="*/ 1221 h 1548"/>
                  <a:gd name="T38" fmla="*/ 1833 w 2138"/>
                  <a:gd name="T39" fmla="*/ 1221 h 1548"/>
                  <a:gd name="T40" fmla="*/ 1989 w 2138"/>
                  <a:gd name="T41" fmla="*/ 1448 h 1548"/>
                  <a:gd name="T42" fmla="*/ 149 w 2138"/>
                  <a:gd name="T43" fmla="*/ 1448 h 1548"/>
                  <a:gd name="T44" fmla="*/ 304 w 2138"/>
                  <a:gd name="T45" fmla="*/ 1221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8" h="1548">
                    <a:moveTo>
                      <a:pt x="54" y="1548"/>
                    </a:moveTo>
                    <a:cubicBezTo>
                      <a:pt x="2084" y="1548"/>
                      <a:pt x="2084" y="1548"/>
                      <a:pt x="2084" y="1548"/>
                    </a:cubicBezTo>
                    <a:cubicBezTo>
                      <a:pt x="2103" y="1548"/>
                      <a:pt x="2120" y="1538"/>
                      <a:pt x="2129" y="1521"/>
                    </a:cubicBezTo>
                    <a:cubicBezTo>
                      <a:pt x="2138" y="1505"/>
                      <a:pt x="2136" y="1485"/>
                      <a:pt x="2126" y="1470"/>
                    </a:cubicBezTo>
                    <a:cubicBezTo>
                      <a:pt x="1910" y="1155"/>
                      <a:pt x="1910" y="1155"/>
                      <a:pt x="1910" y="1155"/>
                    </a:cubicBezTo>
                    <a:cubicBezTo>
                      <a:pt x="1910" y="51"/>
                      <a:pt x="1910" y="51"/>
                      <a:pt x="1910" y="51"/>
                    </a:cubicBezTo>
                    <a:cubicBezTo>
                      <a:pt x="1910" y="23"/>
                      <a:pt x="1888" y="0"/>
                      <a:pt x="1860" y="0"/>
                    </a:cubicBezTo>
                    <a:cubicBezTo>
                      <a:pt x="278" y="0"/>
                      <a:pt x="278" y="0"/>
                      <a:pt x="278" y="0"/>
                    </a:cubicBezTo>
                    <a:cubicBezTo>
                      <a:pt x="250" y="0"/>
                      <a:pt x="228" y="23"/>
                      <a:pt x="228" y="51"/>
                    </a:cubicBezTo>
                    <a:cubicBezTo>
                      <a:pt x="228" y="1155"/>
                      <a:pt x="228" y="1155"/>
                      <a:pt x="228" y="1155"/>
                    </a:cubicBezTo>
                    <a:cubicBezTo>
                      <a:pt x="12" y="1470"/>
                      <a:pt x="12" y="1470"/>
                      <a:pt x="12" y="1470"/>
                    </a:cubicBezTo>
                    <a:cubicBezTo>
                      <a:pt x="1" y="1485"/>
                      <a:pt x="0" y="1505"/>
                      <a:pt x="9" y="1521"/>
                    </a:cubicBezTo>
                    <a:cubicBezTo>
                      <a:pt x="17" y="1538"/>
                      <a:pt x="35" y="1548"/>
                      <a:pt x="54" y="1548"/>
                    </a:cubicBezTo>
                    <a:close/>
                    <a:moveTo>
                      <a:pt x="328" y="101"/>
                    </a:moveTo>
                    <a:cubicBezTo>
                      <a:pt x="1809" y="101"/>
                      <a:pt x="1809" y="101"/>
                      <a:pt x="1809" y="101"/>
                    </a:cubicBezTo>
                    <a:cubicBezTo>
                      <a:pt x="1809" y="1120"/>
                      <a:pt x="1809" y="1120"/>
                      <a:pt x="1809" y="1120"/>
                    </a:cubicBezTo>
                    <a:cubicBezTo>
                      <a:pt x="328" y="1120"/>
                      <a:pt x="328" y="1120"/>
                      <a:pt x="328" y="1120"/>
                    </a:cubicBezTo>
                    <a:lnTo>
                      <a:pt x="328" y="101"/>
                    </a:lnTo>
                    <a:close/>
                    <a:moveTo>
                      <a:pt x="304" y="1221"/>
                    </a:moveTo>
                    <a:cubicBezTo>
                      <a:pt x="1833" y="1221"/>
                      <a:pt x="1833" y="1221"/>
                      <a:pt x="1833" y="1221"/>
                    </a:cubicBezTo>
                    <a:cubicBezTo>
                      <a:pt x="1989" y="1448"/>
                      <a:pt x="1989" y="1448"/>
                      <a:pt x="1989" y="1448"/>
                    </a:cubicBezTo>
                    <a:cubicBezTo>
                      <a:pt x="149" y="1448"/>
                      <a:pt x="149" y="1448"/>
                      <a:pt x="149" y="1448"/>
                    </a:cubicBezTo>
                    <a:lnTo>
                      <a:pt x="304" y="1221"/>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9" name="Freeform 17"/>
              <p:cNvSpPr>
                <a:spLocks/>
              </p:cNvSpPr>
              <p:nvPr/>
            </p:nvSpPr>
            <p:spPr bwMode="auto">
              <a:xfrm>
                <a:off x="129177" y="675828"/>
                <a:ext cx="50473" cy="24809"/>
              </a:xfrm>
              <a:custGeom>
                <a:avLst/>
                <a:gdLst>
                  <a:gd name="T0" fmla="*/ 76 w 101"/>
                  <a:gd name="T1" fmla="*/ 0 h 50"/>
                  <a:gd name="T2" fmla="*/ 25 w 101"/>
                  <a:gd name="T3" fmla="*/ 0 h 50"/>
                  <a:gd name="T4" fmla="*/ 0 w 101"/>
                  <a:gd name="T5" fmla="*/ 25 h 50"/>
                  <a:gd name="T6" fmla="*/ 25 w 101"/>
                  <a:gd name="T7" fmla="*/ 50 h 50"/>
                  <a:gd name="T8" fmla="*/ 76 w 101"/>
                  <a:gd name="T9" fmla="*/ 50 h 50"/>
                  <a:gd name="T10" fmla="*/ 101 w 101"/>
                  <a:gd name="T11" fmla="*/ 25 h 50"/>
                  <a:gd name="T12" fmla="*/ 76 w 10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76" y="0"/>
                    </a:moveTo>
                    <a:cubicBezTo>
                      <a:pt x="25" y="0"/>
                      <a:pt x="25" y="0"/>
                      <a:pt x="25" y="0"/>
                    </a:cubicBezTo>
                    <a:cubicBezTo>
                      <a:pt x="11" y="0"/>
                      <a:pt x="0" y="11"/>
                      <a:pt x="0" y="25"/>
                    </a:cubicBezTo>
                    <a:cubicBezTo>
                      <a:pt x="0" y="39"/>
                      <a:pt x="11" y="50"/>
                      <a:pt x="25" y="50"/>
                    </a:cubicBezTo>
                    <a:cubicBezTo>
                      <a:pt x="76" y="50"/>
                      <a:pt x="76" y="50"/>
                      <a:pt x="76" y="50"/>
                    </a:cubicBezTo>
                    <a:cubicBezTo>
                      <a:pt x="89" y="50"/>
                      <a:pt x="101" y="39"/>
                      <a:pt x="101" y="25"/>
                    </a:cubicBezTo>
                    <a:cubicBezTo>
                      <a:pt x="101" y="11"/>
                      <a:pt x="89" y="0"/>
                      <a:pt x="76"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0" name="Freeform 18"/>
              <p:cNvSpPr>
                <a:spLocks/>
              </p:cNvSpPr>
              <p:nvPr/>
            </p:nvSpPr>
            <p:spPr bwMode="auto">
              <a:xfrm>
                <a:off x="500455" y="675828"/>
                <a:ext cx="74427" cy="24809"/>
              </a:xfrm>
              <a:custGeom>
                <a:avLst/>
                <a:gdLst>
                  <a:gd name="T0" fmla="*/ 124 w 150"/>
                  <a:gd name="T1" fmla="*/ 0 h 50"/>
                  <a:gd name="T2" fmla="*/ 26 w 150"/>
                  <a:gd name="T3" fmla="*/ 0 h 50"/>
                  <a:gd name="T4" fmla="*/ 0 w 150"/>
                  <a:gd name="T5" fmla="*/ 25 h 50"/>
                  <a:gd name="T6" fmla="*/ 26 w 150"/>
                  <a:gd name="T7" fmla="*/ 50 h 50"/>
                  <a:gd name="T8" fmla="*/ 124 w 150"/>
                  <a:gd name="T9" fmla="*/ 50 h 50"/>
                  <a:gd name="T10" fmla="*/ 150 w 150"/>
                  <a:gd name="T11" fmla="*/ 25 h 50"/>
                  <a:gd name="T12" fmla="*/ 124 w 15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50" h="50">
                    <a:moveTo>
                      <a:pt x="124" y="0"/>
                    </a:moveTo>
                    <a:cubicBezTo>
                      <a:pt x="26" y="0"/>
                      <a:pt x="26" y="0"/>
                      <a:pt x="26" y="0"/>
                    </a:cubicBezTo>
                    <a:cubicBezTo>
                      <a:pt x="12" y="0"/>
                      <a:pt x="0" y="11"/>
                      <a:pt x="0" y="25"/>
                    </a:cubicBezTo>
                    <a:cubicBezTo>
                      <a:pt x="0" y="39"/>
                      <a:pt x="12" y="50"/>
                      <a:pt x="26" y="50"/>
                    </a:cubicBezTo>
                    <a:cubicBezTo>
                      <a:pt x="124" y="50"/>
                      <a:pt x="124" y="50"/>
                      <a:pt x="124" y="50"/>
                    </a:cubicBezTo>
                    <a:cubicBezTo>
                      <a:pt x="138" y="50"/>
                      <a:pt x="150" y="39"/>
                      <a:pt x="150" y="25"/>
                    </a:cubicBezTo>
                    <a:cubicBezTo>
                      <a:pt x="150"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1" name="Freeform 19"/>
              <p:cNvSpPr>
                <a:spLocks/>
              </p:cNvSpPr>
              <p:nvPr/>
            </p:nvSpPr>
            <p:spPr bwMode="auto">
              <a:xfrm>
                <a:off x="599691"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2" name="Freeform 20"/>
              <p:cNvSpPr>
                <a:spLocks/>
              </p:cNvSpPr>
              <p:nvPr/>
            </p:nvSpPr>
            <p:spPr bwMode="auto">
              <a:xfrm>
                <a:off x="401220" y="675828"/>
                <a:ext cx="75282"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3" name="Freeform 21"/>
              <p:cNvSpPr>
                <a:spLocks/>
              </p:cNvSpPr>
              <p:nvPr/>
            </p:nvSpPr>
            <p:spPr bwMode="auto">
              <a:xfrm>
                <a:off x="301984" y="675828"/>
                <a:ext cx="75282" cy="24809"/>
              </a:xfrm>
              <a:custGeom>
                <a:avLst/>
                <a:gdLst>
                  <a:gd name="T0" fmla="*/ 124 w 150"/>
                  <a:gd name="T1" fmla="*/ 0 h 50"/>
                  <a:gd name="T2" fmla="*/ 26 w 150"/>
                  <a:gd name="T3" fmla="*/ 0 h 50"/>
                  <a:gd name="T4" fmla="*/ 0 w 150"/>
                  <a:gd name="T5" fmla="*/ 25 h 50"/>
                  <a:gd name="T6" fmla="*/ 26 w 150"/>
                  <a:gd name="T7" fmla="*/ 50 h 50"/>
                  <a:gd name="T8" fmla="*/ 124 w 150"/>
                  <a:gd name="T9" fmla="*/ 50 h 50"/>
                  <a:gd name="T10" fmla="*/ 150 w 150"/>
                  <a:gd name="T11" fmla="*/ 25 h 50"/>
                  <a:gd name="T12" fmla="*/ 124 w 15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50" h="50">
                    <a:moveTo>
                      <a:pt x="124" y="0"/>
                    </a:moveTo>
                    <a:cubicBezTo>
                      <a:pt x="26" y="0"/>
                      <a:pt x="26" y="0"/>
                      <a:pt x="26" y="0"/>
                    </a:cubicBezTo>
                    <a:cubicBezTo>
                      <a:pt x="12" y="0"/>
                      <a:pt x="0" y="11"/>
                      <a:pt x="0" y="25"/>
                    </a:cubicBezTo>
                    <a:cubicBezTo>
                      <a:pt x="0" y="39"/>
                      <a:pt x="12" y="50"/>
                      <a:pt x="26" y="50"/>
                    </a:cubicBezTo>
                    <a:cubicBezTo>
                      <a:pt x="124" y="50"/>
                      <a:pt x="124" y="50"/>
                      <a:pt x="124" y="50"/>
                    </a:cubicBezTo>
                    <a:cubicBezTo>
                      <a:pt x="138" y="50"/>
                      <a:pt x="150" y="39"/>
                      <a:pt x="150" y="25"/>
                    </a:cubicBezTo>
                    <a:cubicBezTo>
                      <a:pt x="150"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4" name="Freeform 22"/>
              <p:cNvSpPr>
                <a:spLocks/>
              </p:cNvSpPr>
              <p:nvPr/>
            </p:nvSpPr>
            <p:spPr bwMode="auto">
              <a:xfrm>
                <a:off x="203604"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5" name="Freeform 23"/>
              <p:cNvSpPr>
                <a:spLocks/>
              </p:cNvSpPr>
              <p:nvPr/>
            </p:nvSpPr>
            <p:spPr bwMode="auto">
              <a:xfrm>
                <a:off x="698071"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2" y="0"/>
                      <a:pt x="0" y="11"/>
                      <a:pt x="0" y="25"/>
                    </a:cubicBezTo>
                    <a:cubicBezTo>
                      <a:pt x="0" y="39"/>
                      <a:pt x="12"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6" name="Freeform 24"/>
              <p:cNvSpPr>
                <a:spLocks/>
              </p:cNvSpPr>
              <p:nvPr/>
            </p:nvSpPr>
            <p:spPr bwMode="auto">
              <a:xfrm>
                <a:off x="797307"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7" name="Freeform 25"/>
              <p:cNvSpPr>
                <a:spLocks/>
              </p:cNvSpPr>
              <p:nvPr/>
            </p:nvSpPr>
            <p:spPr bwMode="auto">
              <a:xfrm>
                <a:off x="895687" y="675828"/>
                <a:ext cx="50473" cy="24809"/>
              </a:xfrm>
              <a:custGeom>
                <a:avLst/>
                <a:gdLst>
                  <a:gd name="T0" fmla="*/ 76 w 101"/>
                  <a:gd name="T1" fmla="*/ 0 h 50"/>
                  <a:gd name="T2" fmla="*/ 25 w 101"/>
                  <a:gd name="T3" fmla="*/ 0 h 50"/>
                  <a:gd name="T4" fmla="*/ 0 w 101"/>
                  <a:gd name="T5" fmla="*/ 25 h 50"/>
                  <a:gd name="T6" fmla="*/ 25 w 101"/>
                  <a:gd name="T7" fmla="*/ 50 h 50"/>
                  <a:gd name="T8" fmla="*/ 76 w 101"/>
                  <a:gd name="T9" fmla="*/ 50 h 50"/>
                  <a:gd name="T10" fmla="*/ 101 w 101"/>
                  <a:gd name="T11" fmla="*/ 25 h 50"/>
                  <a:gd name="T12" fmla="*/ 76 w 10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76" y="0"/>
                    </a:moveTo>
                    <a:cubicBezTo>
                      <a:pt x="25" y="0"/>
                      <a:pt x="25" y="0"/>
                      <a:pt x="25" y="0"/>
                    </a:cubicBezTo>
                    <a:cubicBezTo>
                      <a:pt x="12" y="0"/>
                      <a:pt x="0" y="11"/>
                      <a:pt x="0" y="25"/>
                    </a:cubicBezTo>
                    <a:cubicBezTo>
                      <a:pt x="0" y="39"/>
                      <a:pt x="12" y="50"/>
                      <a:pt x="25" y="50"/>
                    </a:cubicBezTo>
                    <a:cubicBezTo>
                      <a:pt x="76" y="50"/>
                      <a:pt x="76" y="50"/>
                      <a:pt x="76" y="50"/>
                    </a:cubicBezTo>
                    <a:cubicBezTo>
                      <a:pt x="90" y="50"/>
                      <a:pt x="101" y="39"/>
                      <a:pt x="101" y="25"/>
                    </a:cubicBezTo>
                    <a:cubicBezTo>
                      <a:pt x="101" y="11"/>
                      <a:pt x="90" y="0"/>
                      <a:pt x="76"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8" name="Freeform 26"/>
              <p:cNvSpPr>
                <a:spLocks/>
              </p:cNvSpPr>
              <p:nvPr/>
            </p:nvSpPr>
            <p:spPr bwMode="auto">
              <a:xfrm>
                <a:off x="158263" y="633054"/>
                <a:ext cx="50473" cy="24809"/>
              </a:xfrm>
              <a:custGeom>
                <a:avLst/>
                <a:gdLst>
                  <a:gd name="T0" fmla="*/ 101 w 101"/>
                  <a:gd name="T1" fmla="*/ 25 h 50"/>
                  <a:gd name="T2" fmla="*/ 76 w 101"/>
                  <a:gd name="T3" fmla="*/ 0 h 50"/>
                  <a:gd name="T4" fmla="*/ 26 w 101"/>
                  <a:gd name="T5" fmla="*/ 0 h 50"/>
                  <a:gd name="T6" fmla="*/ 0 w 101"/>
                  <a:gd name="T7" fmla="*/ 25 h 50"/>
                  <a:gd name="T8" fmla="*/ 26 w 101"/>
                  <a:gd name="T9" fmla="*/ 50 h 50"/>
                  <a:gd name="T10" fmla="*/ 76 w 101"/>
                  <a:gd name="T11" fmla="*/ 50 h 50"/>
                  <a:gd name="T12" fmla="*/ 101 w 10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101" y="25"/>
                    </a:moveTo>
                    <a:cubicBezTo>
                      <a:pt x="101" y="11"/>
                      <a:pt x="90" y="0"/>
                      <a:pt x="76" y="0"/>
                    </a:cubicBezTo>
                    <a:cubicBezTo>
                      <a:pt x="26" y="0"/>
                      <a:pt x="26" y="0"/>
                      <a:pt x="26" y="0"/>
                    </a:cubicBezTo>
                    <a:cubicBezTo>
                      <a:pt x="12" y="0"/>
                      <a:pt x="0" y="11"/>
                      <a:pt x="0" y="25"/>
                    </a:cubicBezTo>
                    <a:cubicBezTo>
                      <a:pt x="0" y="39"/>
                      <a:pt x="12" y="50"/>
                      <a:pt x="26" y="50"/>
                    </a:cubicBezTo>
                    <a:cubicBezTo>
                      <a:pt x="76" y="50"/>
                      <a:pt x="76" y="50"/>
                      <a:pt x="76" y="50"/>
                    </a:cubicBezTo>
                    <a:cubicBezTo>
                      <a:pt x="90" y="50"/>
                      <a:pt x="101" y="39"/>
                      <a:pt x="101" y="25"/>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9" name="Freeform 27"/>
              <p:cNvSpPr>
                <a:spLocks/>
              </p:cNvSpPr>
              <p:nvPr/>
            </p:nvSpPr>
            <p:spPr bwMode="auto">
              <a:xfrm>
                <a:off x="340481" y="633054"/>
                <a:ext cx="78704" cy="24809"/>
              </a:xfrm>
              <a:custGeom>
                <a:avLst/>
                <a:gdLst>
                  <a:gd name="T0" fmla="*/ 26 w 156"/>
                  <a:gd name="T1" fmla="*/ 50 h 50"/>
                  <a:gd name="T2" fmla="*/ 131 w 156"/>
                  <a:gd name="T3" fmla="*/ 50 h 50"/>
                  <a:gd name="T4" fmla="*/ 156 w 156"/>
                  <a:gd name="T5" fmla="*/ 25 h 50"/>
                  <a:gd name="T6" fmla="*/ 131 w 156"/>
                  <a:gd name="T7" fmla="*/ 0 h 50"/>
                  <a:gd name="T8" fmla="*/ 26 w 156"/>
                  <a:gd name="T9" fmla="*/ 0 h 50"/>
                  <a:gd name="T10" fmla="*/ 0 w 156"/>
                  <a:gd name="T11" fmla="*/ 25 h 50"/>
                  <a:gd name="T12" fmla="*/ 26 w 156"/>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6" h="50">
                    <a:moveTo>
                      <a:pt x="26" y="50"/>
                    </a:moveTo>
                    <a:cubicBezTo>
                      <a:pt x="131" y="50"/>
                      <a:pt x="131" y="50"/>
                      <a:pt x="131" y="50"/>
                    </a:cubicBezTo>
                    <a:cubicBezTo>
                      <a:pt x="145" y="50"/>
                      <a:pt x="156" y="39"/>
                      <a:pt x="156" y="25"/>
                    </a:cubicBezTo>
                    <a:cubicBezTo>
                      <a:pt x="156" y="11"/>
                      <a:pt x="145" y="0"/>
                      <a:pt x="131" y="0"/>
                    </a:cubicBezTo>
                    <a:cubicBezTo>
                      <a:pt x="26" y="0"/>
                      <a:pt x="26" y="0"/>
                      <a:pt x="26" y="0"/>
                    </a:cubicBezTo>
                    <a:cubicBezTo>
                      <a:pt x="12" y="0"/>
                      <a:pt x="0" y="11"/>
                      <a:pt x="0" y="25"/>
                    </a:cubicBezTo>
                    <a:cubicBezTo>
                      <a:pt x="0" y="39"/>
                      <a:pt x="12" y="50"/>
                      <a:pt x="26" y="5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0" name="Freeform 28"/>
              <p:cNvSpPr>
                <a:spLocks/>
              </p:cNvSpPr>
              <p:nvPr/>
            </p:nvSpPr>
            <p:spPr bwMode="auto">
              <a:xfrm>
                <a:off x="550929" y="633054"/>
                <a:ext cx="77849" cy="24809"/>
              </a:xfrm>
              <a:custGeom>
                <a:avLst/>
                <a:gdLst>
                  <a:gd name="T0" fmla="*/ 25 w 155"/>
                  <a:gd name="T1" fmla="*/ 50 h 50"/>
                  <a:gd name="T2" fmla="*/ 130 w 155"/>
                  <a:gd name="T3" fmla="*/ 50 h 50"/>
                  <a:gd name="T4" fmla="*/ 155 w 155"/>
                  <a:gd name="T5" fmla="*/ 25 h 50"/>
                  <a:gd name="T6" fmla="*/ 130 w 155"/>
                  <a:gd name="T7" fmla="*/ 0 h 50"/>
                  <a:gd name="T8" fmla="*/ 25 w 155"/>
                  <a:gd name="T9" fmla="*/ 0 h 50"/>
                  <a:gd name="T10" fmla="*/ 0 w 155"/>
                  <a:gd name="T11" fmla="*/ 25 h 50"/>
                  <a:gd name="T12" fmla="*/ 25 w 155"/>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25" y="50"/>
                    </a:moveTo>
                    <a:cubicBezTo>
                      <a:pt x="130" y="50"/>
                      <a:pt x="130" y="50"/>
                      <a:pt x="130" y="50"/>
                    </a:cubicBezTo>
                    <a:cubicBezTo>
                      <a:pt x="144" y="50"/>
                      <a:pt x="155" y="39"/>
                      <a:pt x="155" y="25"/>
                    </a:cubicBezTo>
                    <a:cubicBezTo>
                      <a:pt x="155" y="11"/>
                      <a:pt x="144" y="0"/>
                      <a:pt x="130" y="0"/>
                    </a:cubicBezTo>
                    <a:cubicBezTo>
                      <a:pt x="25" y="0"/>
                      <a:pt x="25" y="0"/>
                      <a:pt x="25" y="0"/>
                    </a:cubicBezTo>
                    <a:cubicBezTo>
                      <a:pt x="12" y="0"/>
                      <a:pt x="0" y="11"/>
                      <a:pt x="0" y="25"/>
                    </a:cubicBezTo>
                    <a:cubicBezTo>
                      <a:pt x="0" y="39"/>
                      <a:pt x="12" y="50"/>
                      <a:pt x="25" y="5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1" name="Freeform 29"/>
              <p:cNvSpPr>
                <a:spLocks/>
              </p:cNvSpPr>
              <p:nvPr/>
            </p:nvSpPr>
            <p:spPr bwMode="auto">
              <a:xfrm>
                <a:off x="656153" y="633054"/>
                <a:ext cx="77849" cy="24809"/>
              </a:xfrm>
              <a:custGeom>
                <a:avLst/>
                <a:gdLst>
                  <a:gd name="T0" fmla="*/ 25 w 155"/>
                  <a:gd name="T1" fmla="*/ 50 h 50"/>
                  <a:gd name="T2" fmla="*/ 130 w 155"/>
                  <a:gd name="T3" fmla="*/ 50 h 50"/>
                  <a:gd name="T4" fmla="*/ 155 w 155"/>
                  <a:gd name="T5" fmla="*/ 25 h 50"/>
                  <a:gd name="T6" fmla="*/ 130 w 155"/>
                  <a:gd name="T7" fmla="*/ 0 h 50"/>
                  <a:gd name="T8" fmla="*/ 25 w 155"/>
                  <a:gd name="T9" fmla="*/ 0 h 50"/>
                  <a:gd name="T10" fmla="*/ 0 w 155"/>
                  <a:gd name="T11" fmla="*/ 25 h 50"/>
                  <a:gd name="T12" fmla="*/ 25 w 155"/>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25" y="50"/>
                    </a:moveTo>
                    <a:cubicBezTo>
                      <a:pt x="130" y="50"/>
                      <a:pt x="130" y="50"/>
                      <a:pt x="130" y="50"/>
                    </a:cubicBezTo>
                    <a:cubicBezTo>
                      <a:pt x="144" y="50"/>
                      <a:pt x="155" y="39"/>
                      <a:pt x="155" y="25"/>
                    </a:cubicBezTo>
                    <a:cubicBezTo>
                      <a:pt x="155" y="11"/>
                      <a:pt x="144" y="0"/>
                      <a:pt x="130" y="0"/>
                    </a:cubicBezTo>
                    <a:cubicBezTo>
                      <a:pt x="25" y="0"/>
                      <a:pt x="25" y="0"/>
                      <a:pt x="25" y="0"/>
                    </a:cubicBezTo>
                    <a:cubicBezTo>
                      <a:pt x="11" y="0"/>
                      <a:pt x="0" y="11"/>
                      <a:pt x="0" y="25"/>
                    </a:cubicBezTo>
                    <a:cubicBezTo>
                      <a:pt x="0" y="39"/>
                      <a:pt x="11" y="50"/>
                      <a:pt x="25" y="5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2" name="Freeform 30"/>
              <p:cNvSpPr>
                <a:spLocks/>
              </p:cNvSpPr>
              <p:nvPr/>
            </p:nvSpPr>
            <p:spPr bwMode="auto">
              <a:xfrm>
                <a:off x="445705" y="633054"/>
                <a:ext cx="78704" cy="24809"/>
              </a:xfrm>
              <a:custGeom>
                <a:avLst/>
                <a:gdLst>
                  <a:gd name="T0" fmla="*/ 26 w 156"/>
                  <a:gd name="T1" fmla="*/ 50 h 50"/>
                  <a:gd name="T2" fmla="*/ 131 w 156"/>
                  <a:gd name="T3" fmla="*/ 50 h 50"/>
                  <a:gd name="T4" fmla="*/ 156 w 156"/>
                  <a:gd name="T5" fmla="*/ 25 h 50"/>
                  <a:gd name="T6" fmla="*/ 131 w 156"/>
                  <a:gd name="T7" fmla="*/ 0 h 50"/>
                  <a:gd name="T8" fmla="*/ 26 w 156"/>
                  <a:gd name="T9" fmla="*/ 0 h 50"/>
                  <a:gd name="T10" fmla="*/ 0 w 156"/>
                  <a:gd name="T11" fmla="*/ 25 h 50"/>
                  <a:gd name="T12" fmla="*/ 26 w 156"/>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6" h="50">
                    <a:moveTo>
                      <a:pt x="26" y="50"/>
                    </a:moveTo>
                    <a:cubicBezTo>
                      <a:pt x="131" y="50"/>
                      <a:pt x="131" y="50"/>
                      <a:pt x="131" y="50"/>
                    </a:cubicBezTo>
                    <a:cubicBezTo>
                      <a:pt x="144" y="50"/>
                      <a:pt x="156" y="39"/>
                      <a:pt x="156" y="25"/>
                    </a:cubicBezTo>
                    <a:cubicBezTo>
                      <a:pt x="156" y="11"/>
                      <a:pt x="144" y="0"/>
                      <a:pt x="131" y="0"/>
                    </a:cubicBezTo>
                    <a:cubicBezTo>
                      <a:pt x="26" y="0"/>
                      <a:pt x="26" y="0"/>
                      <a:pt x="26" y="0"/>
                    </a:cubicBezTo>
                    <a:cubicBezTo>
                      <a:pt x="12" y="0"/>
                      <a:pt x="0" y="11"/>
                      <a:pt x="0" y="25"/>
                    </a:cubicBezTo>
                    <a:cubicBezTo>
                      <a:pt x="0" y="39"/>
                      <a:pt x="12" y="50"/>
                      <a:pt x="26" y="5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3" name="Freeform 31"/>
              <p:cNvSpPr>
                <a:spLocks/>
              </p:cNvSpPr>
              <p:nvPr/>
            </p:nvSpPr>
            <p:spPr bwMode="auto">
              <a:xfrm>
                <a:off x="236112" y="633054"/>
                <a:ext cx="77849" cy="24809"/>
              </a:xfrm>
              <a:custGeom>
                <a:avLst/>
                <a:gdLst>
                  <a:gd name="T0" fmla="*/ 155 w 155"/>
                  <a:gd name="T1" fmla="*/ 25 h 50"/>
                  <a:gd name="T2" fmla="*/ 130 w 155"/>
                  <a:gd name="T3" fmla="*/ 0 h 50"/>
                  <a:gd name="T4" fmla="*/ 25 w 155"/>
                  <a:gd name="T5" fmla="*/ 0 h 50"/>
                  <a:gd name="T6" fmla="*/ 0 w 155"/>
                  <a:gd name="T7" fmla="*/ 25 h 50"/>
                  <a:gd name="T8" fmla="*/ 25 w 155"/>
                  <a:gd name="T9" fmla="*/ 50 h 50"/>
                  <a:gd name="T10" fmla="*/ 130 w 155"/>
                  <a:gd name="T11" fmla="*/ 50 h 50"/>
                  <a:gd name="T12" fmla="*/ 155 w 155"/>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155" y="25"/>
                    </a:moveTo>
                    <a:cubicBezTo>
                      <a:pt x="155" y="11"/>
                      <a:pt x="144" y="0"/>
                      <a:pt x="130" y="0"/>
                    </a:cubicBezTo>
                    <a:cubicBezTo>
                      <a:pt x="25" y="0"/>
                      <a:pt x="25" y="0"/>
                      <a:pt x="25" y="0"/>
                    </a:cubicBezTo>
                    <a:cubicBezTo>
                      <a:pt x="11" y="0"/>
                      <a:pt x="0" y="11"/>
                      <a:pt x="0" y="25"/>
                    </a:cubicBezTo>
                    <a:cubicBezTo>
                      <a:pt x="0" y="39"/>
                      <a:pt x="11" y="50"/>
                      <a:pt x="25" y="50"/>
                    </a:cubicBezTo>
                    <a:cubicBezTo>
                      <a:pt x="130" y="50"/>
                      <a:pt x="130" y="50"/>
                      <a:pt x="130" y="50"/>
                    </a:cubicBezTo>
                    <a:cubicBezTo>
                      <a:pt x="144" y="50"/>
                      <a:pt x="155" y="39"/>
                      <a:pt x="155" y="25"/>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4" name="Freeform 32"/>
              <p:cNvSpPr>
                <a:spLocks/>
              </p:cNvSpPr>
              <p:nvPr/>
            </p:nvSpPr>
            <p:spPr bwMode="auto">
              <a:xfrm>
                <a:off x="761376" y="633054"/>
                <a:ext cx="77849" cy="24809"/>
              </a:xfrm>
              <a:custGeom>
                <a:avLst/>
                <a:gdLst>
                  <a:gd name="T0" fmla="*/ 155 w 155"/>
                  <a:gd name="T1" fmla="*/ 25 h 50"/>
                  <a:gd name="T2" fmla="*/ 130 w 155"/>
                  <a:gd name="T3" fmla="*/ 0 h 50"/>
                  <a:gd name="T4" fmla="*/ 25 w 155"/>
                  <a:gd name="T5" fmla="*/ 0 h 50"/>
                  <a:gd name="T6" fmla="*/ 0 w 155"/>
                  <a:gd name="T7" fmla="*/ 25 h 50"/>
                  <a:gd name="T8" fmla="*/ 25 w 155"/>
                  <a:gd name="T9" fmla="*/ 50 h 50"/>
                  <a:gd name="T10" fmla="*/ 130 w 155"/>
                  <a:gd name="T11" fmla="*/ 50 h 50"/>
                  <a:gd name="T12" fmla="*/ 155 w 155"/>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155" y="25"/>
                    </a:moveTo>
                    <a:cubicBezTo>
                      <a:pt x="155" y="11"/>
                      <a:pt x="144" y="0"/>
                      <a:pt x="130" y="0"/>
                    </a:cubicBezTo>
                    <a:cubicBezTo>
                      <a:pt x="25" y="0"/>
                      <a:pt x="25" y="0"/>
                      <a:pt x="25" y="0"/>
                    </a:cubicBezTo>
                    <a:cubicBezTo>
                      <a:pt x="11" y="0"/>
                      <a:pt x="0" y="11"/>
                      <a:pt x="0" y="25"/>
                    </a:cubicBezTo>
                    <a:cubicBezTo>
                      <a:pt x="0" y="39"/>
                      <a:pt x="11" y="50"/>
                      <a:pt x="25" y="50"/>
                    </a:cubicBezTo>
                    <a:cubicBezTo>
                      <a:pt x="130" y="50"/>
                      <a:pt x="130" y="50"/>
                      <a:pt x="130" y="50"/>
                    </a:cubicBezTo>
                    <a:cubicBezTo>
                      <a:pt x="144" y="50"/>
                      <a:pt x="155" y="39"/>
                      <a:pt x="155" y="25"/>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5" name="Freeform 33"/>
              <p:cNvSpPr>
                <a:spLocks/>
              </p:cNvSpPr>
              <p:nvPr/>
            </p:nvSpPr>
            <p:spPr bwMode="auto">
              <a:xfrm>
                <a:off x="866600" y="633054"/>
                <a:ext cx="51329" cy="24809"/>
              </a:xfrm>
              <a:custGeom>
                <a:avLst/>
                <a:gdLst>
                  <a:gd name="T0" fmla="*/ 101 w 101"/>
                  <a:gd name="T1" fmla="*/ 25 h 50"/>
                  <a:gd name="T2" fmla="*/ 75 w 101"/>
                  <a:gd name="T3" fmla="*/ 0 h 50"/>
                  <a:gd name="T4" fmla="*/ 25 w 101"/>
                  <a:gd name="T5" fmla="*/ 0 h 50"/>
                  <a:gd name="T6" fmla="*/ 0 w 101"/>
                  <a:gd name="T7" fmla="*/ 25 h 50"/>
                  <a:gd name="T8" fmla="*/ 25 w 101"/>
                  <a:gd name="T9" fmla="*/ 50 h 50"/>
                  <a:gd name="T10" fmla="*/ 75 w 101"/>
                  <a:gd name="T11" fmla="*/ 50 h 50"/>
                  <a:gd name="T12" fmla="*/ 101 w 10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101" y="25"/>
                    </a:moveTo>
                    <a:cubicBezTo>
                      <a:pt x="101" y="11"/>
                      <a:pt x="89" y="0"/>
                      <a:pt x="75" y="0"/>
                    </a:cubicBezTo>
                    <a:cubicBezTo>
                      <a:pt x="25" y="0"/>
                      <a:pt x="25" y="0"/>
                      <a:pt x="25" y="0"/>
                    </a:cubicBezTo>
                    <a:cubicBezTo>
                      <a:pt x="11" y="0"/>
                      <a:pt x="0" y="11"/>
                      <a:pt x="0" y="25"/>
                    </a:cubicBezTo>
                    <a:cubicBezTo>
                      <a:pt x="0" y="39"/>
                      <a:pt x="11" y="50"/>
                      <a:pt x="25" y="50"/>
                    </a:cubicBezTo>
                    <a:cubicBezTo>
                      <a:pt x="75" y="50"/>
                      <a:pt x="75" y="50"/>
                      <a:pt x="75" y="50"/>
                    </a:cubicBezTo>
                    <a:cubicBezTo>
                      <a:pt x="89" y="50"/>
                      <a:pt x="101" y="39"/>
                      <a:pt x="101" y="25"/>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6" name="Freeform 34"/>
              <p:cNvSpPr>
                <a:spLocks/>
              </p:cNvSpPr>
              <p:nvPr/>
            </p:nvSpPr>
            <p:spPr bwMode="auto">
              <a:xfrm>
                <a:off x="0" y="793029"/>
                <a:ext cx="1074482" cy="25664"/>
              </a:xfrm>
              <a:custGeom>
                <a:avLst/>
                <a:gdLst>
                  <a:gd name="T0" fmla="*/ 2120 w 2145"/>
                  <a:gd name="T1" fmla="*/ 0 h 50"/>
                  <a:gd name="T2" fmla="*/ 26 w 2145"/>
                  <a:gd name="T3" fmla="*/ 0 h 50"/>
                  <a:gd name="T4" fmla="*/ 0 w 2145"/>
                  <a:gd name="T5" fmla="*/ 25 h 50"/>
                  <a:gd name="T6" fmla="*/ 26 w 2145"/>
                  <a:gd name="T7" fmla="*/ 50 h 50"/>
                  <a:gd name="T8" fmla="*/ 2120 w 2145"/>
                  <a:gd name="T9" fmla="*/ 50 h 50"/>
                  <a:gd name="T10" fmla="*/ 2145 w 2145"/>
                  <a:gd name="T11" fmla="*/ 25 h 50"/>
                  <a:gd name="T12" fmla="*/ 2120 w 214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145" h="50">
                    <a:moveTo>
                      <a:pt x="2120" y="0"/>
                    </a:moveTo>
                    <a:cubicBezTo>
                      <a:pt x="26" y="0"/>
                      <a:pt x="26" y="0"/>
                      <a:pt x="26" y="0"/>
                    </a:cubicBezTo>
                    <a:cubicBezTo>
                      <a:pt x="12" y="0"/>
                      <a:pt x="0" y="11"/>
                      <a:pt x="0" y="25"/>
                    </a:cubicBezTo>
                    <a:cubicBezTo>
                      <a:pt x="0" y="39"/>
                      <a:pt x="12" y="50"/>
                      <a:pt x="26" y="50"/>
                    </a:cubicBezTo>
                    <a:cubicBezTo>
                      <a:pt x="2120" y="50"/>
                      <a:pt x="2120" y="50"/>
                      <a:pt x="2120" y="50"/>
                    </a:cubicBezTo>
                    <a:cubicBezTo>
                      <a:pt x="2134" y="50"/>
                      <a:pt x="2145" y="39"/>
                      <a:pt x="2145" y="25"/>
                    </a:cubicBezTo>
                    <a:cubicBezTo>
                      <a:pt x="2145" y="11"/>
                      <a:pt x="2134" y="0"/>
                      <a:pt x="2120"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9257" name="组合 75"/>
          <p:cNvGrpSpPr>
            <a:grpSpLocks/>
          </p:cNvGrpSpPr>
          <p:nvPr/>
        </p:nvGrpSpPr>
        <p:grpSpPr bwMode="auto">
          <a:xfrm>
            <a:off x="5337022" y="1611437"/>
            <a:ext cx="1174750" cy="1176338"/>
            <a:chOff x="0" y="0"/>
            <a:chExt cx="1175657" cy="1175657"/>
          </a:xfrm>
        </p:grpSpPr>
        <p:sp>
          <p:nvSpPr>
            <p:cNvPr id="9258" name="圆角矩形 4"/>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9259" name="Freeform 35"/>
            <p:cNvSpPr>
              <a:spLocks noEditPoints="1"/>
            </p:cNvSpPr>
            <p:nvPr/>
          </p:nvSpPr>
          <p:spPr bwMode="auto">
            <a:xfrm>
              <a:off x="144678" y="291534"/>
              <a:ext cx="881836" cy="592588"/>
            </a:xfrm>
            <a:custGeom>
              <a:avLst/>
              <a:gdLst>
                <a:gd name="T0" fmla="*/ 1756 w 2029"/>
                <a:gd name="T1" fmla="*/ 0 h 1364"/>
                <a:gd name="T2" fmla="*/ 273 w 2029"/>
                <a:gd name="T3" fmla="*/ 0 h 1364"/>
                <a:gd name="T4" fmla="*/ 0 w 2029"/>
                <a:gd name="T5" fmla="*/ 272 h 1364"/>
                <a:gd name="T6" fmla="*/ 0 w 2029"/>
                <a:gd name="T7" fmla="*/ 1092 h 1364"/>
                <a:gd name="T8" fmla="*/ 273 w 2029"/>
                <a:gd name="T9" fmla="*/ 1364 h 1364"/>
                <a:gd name="T10" fmla="*/ 1756 w 2029"/>
                <a:gd name="T11" fmla="*/ 1364 h 1364"/>
                <a:gd name="T12" fmla="*/ 2029 w 2029"/>
                <a:gd name="T13" fmla="*/ 1092 h 1364"/>
                <a:gd name="T14" fmla="*/ 2029 w 2029"/>
                <a:gd name="T15" fmla="*/ 272 h 1364"/>
                <a:gd name="T16" fmla="*/ 1756 w 2029"/>
                <a:gd name="T17" fmla="*/ 0 h 1364"/>
                <a:gd name="T18" fmla="*/ 1362 w 2029"/>
                <a:gd name="T19" fmla="*/ 705 h 1364"/>
                <a:gd name="T20" fmla="*/ 1899 w 2029"/>
                <a:gd name="T21" fmla="*/ 193 h 1364"/>
                <a:gd name="T22" fmla="*/ 1920 w 2029"/>
                <a:gd name="T23" fmla="*/ 272 h 1364"/>
                <a:gd name="T24" fmla="*/ 1920 w 2029"/>
                <a:gd name="T25" fmla="*/ 1092 h 1364"/>
                <a:gd name="T26" fmla="*/ 1891 w 2029"/>
                <a:gd name="T27" fmla="*/ 1184 h 1364"/>
                <a:gd name="T28" fmla="*/ 1362 w 2029"/>
                <a:gd name="T29" fmla="*/ 705 h 1364"/>
                <a:gd name="T30" fmla="*/ 1756 w 2029"/>
                <a:gd name="T31" fmla="*/ 109 h 1364"/>
                <a:gd name="T32" fmla="*/ 1817 w 2029"/>
                <a:gd name="T33" fmla="*/ 121 h 1364"/>
                <a:gd name="T34" fmla="*/ 1015 w 2029"/>
                <a:gd name="T35" fmla="*/ 885 h 1364"/>
                <a:gd name="T36" fmla="*/ 212 w 2029"/>
                <a:gd name="T37" fmla="*/ 121 h 1364"/>
                <a:gd name="T38" fmla="*/ 273 w 2029"/>
                <a:gd name="T39" fmla="*/ 109 h 1364"/>
                <a:gd name="T40" fmla="*/ 1756 w 2029"/>
                <a:gd name="T41" fmla="*/ 109 h 1364"/>
                <a:gd name="T42" fmla="*/ 138 w 2029"/>
                <a:gd name="T43" fmla="*/ 1184 h 1364"/>
                <a:gd name="T44" fmla="*/ 109 w 2029"/>
                <a:gd name="T45" fmla="*/ 1092 h 1364"/>
                <a:gd name="T46" fmla="*/ 109 w 2029"/>
                <a:gd name="T47" fmla="*/ 272 h 1364"/>
                <a:gd name="T48" fmla="*/ 131 w 2029"/>
                <a:gd name="T49" fmla="*/ 193 h 1364"/>
                <a:gd name="T50" fmla="*/ 668 w 2029"/>
                <a:gd name="T51" fmla="*/ 705 h 1364"/>
                <a:gd name="T52" fmla="*/ 138 w 2029"/>
                <a:gd name="T53" fmla="*/ 1184 h 1364"/>
                <a:gd name="T54" fmla="*/ 273 w 2029"/>
                <a:gd name="T55" fmla="*/ 1255 h 1364"/>
                <a:gd name="T56" fmla="*/ 229 w 2029"/>
                <a:gd name="T57" fmla="*/ 1249 h 1364"/>
                <a:gd name="T58" fmla="*/ 747 w 2029"/>
                <a:gd name="T59" fmla="*/ 781 h 1364"/>
                <a:gd name="T60" fmla="*/ 977 w 2029"/>
                <a:gd name="T61" fmla="*/ 1000 h 1364"/>
                <a:gd name="T62" fmla="*/ 1015 w 2029"/>
                <a:gd name="T63" fmla="*/ 1015 h 1364"/>
                <a:gd name="T64" fmla="*/ 1052 w 2029"/>
                <a:gd name="T65" fmla="*/ 1000 h 1364"/>
                <a:gd name="T66" fmla="*/ 1282 w 2029"/>
                <a:gd name="T67" fmla="*/ 781 h 1364"/>
                <a:gd name="T68" fmla="*/ 1800 w 2029"/>
                <a:gd name="T69" fmla="*/ 1249 h 1364"/>
                <a:gd name="T70" fmla="*/ 1756 w 2029"/>
                <a:gd name="T71" fmla="*/ 1255 h 1364"/>
                <a:gd name="T72" fmla="*/ 273 w 2029"/>
                <a:gd name="T73" fmla="*/ 1255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29" h="1364">
                  <a:moveTo>
                    <a:pt x="1756" y="0"/>
                  </a:moveTo>
                  <a:cubicBezTo>
                    <a:pt x="273" y="0"/>
                    <a:pt x="273" y="0"/>
                    <a:pt x="273" y="0"/>
                  </a:cubicBezTo>
                  <a:cubicBezTo>
                    <a:pt x="123" y="0"/>
                    <a:pt x="0" y="122"/>
                    <a:pt x="0" y="272"/>
                  </a:cubicBezTo>
                  <a:cubicBezTo>
                    <a:pt x="0" y="1092"/>
                    <a:pt x="0" y="1092"/>
                    <a:pt x="0" y="1092"/>
                  </a:cubicBezTo>
                  <a:cubicBezTo>
                    <a:pt x="0" y="1242"/>
                    <a:pt x="123" y="1364"/>
                    <a:pt x="273" y="1364"/>
                  </a:cubicBezTo>
                  <a:cubicBezTo>
                    <a:pt x="1756" y="1364"/>
                    <a:pt x="1756" y="1364"/>
                    <a:pt x="1756" y="1364"/>
                  </a:cubicBezTo>
                  <a:cubicBezTo>
                    <a:pt x="1907" y="1364"/>
                    <a:pt x="2029" y="1242"/>
                    <a:pt x="2029" y="1092"/>
                  </a:cubicBezTo>
                  <a:cubicBezTo>
                    <a:pt x="2029" y="272"/>
                    <a:pt x="2029" y="272"/>
                    <a:pt x="2029" y="272"/>
                  </a:cubicBezTo>
                  <a:cubicBezTo>
                    <a:pt x="2029" y="122"/>
                    <a:pt x="1907" y="0"/>
                    <a:pt x="1756" y="0"/>
                  </a:cubicBezTo>
                  <a:close/>
                  <a:moveTo>
                    <a:pt x="1362" y="705"/>
                  </a:moveTo>
                  <a:cubicBezTo>
                    <a:pt x="1899" y="193"/>
                    <a:pt x="1899" y="193"/>
                    <a:pt x="1899" y="193"/>
                  </a:cubicBezTo>
                  <a:cubicBezTo>
                    <a:pt x="1912" y="217"/>
                    <a:pt x="1920" y="244"/>
                    <a:pt x="1920" y="272"/>
                  </a:cubicBezTo>
                  <a:cubicBezTo>
                    <a:pt x="1920" y="1092"/>
                    <a:pt x="1920" y="1092"/>
                    <a:pt x="1920" y="1092"/>
                  </a:cubicBezTo>
                  <a:cubicBezTo>
                    <a:pt x="1920" y="1126"/>
                    <a:pt x="1909" y="1158"/>
                    <a:pt x="1891" y="1184"/>
                  </a:cubicBezTo>
                  <a:lnTo>
                    <a:pt x="1362" y="705"/>
                  </a:lnTo>
                  <a:close/>
                  <a:moveTo>
                    <a:pt x="1756" y="109"/>
                  </a:moveTo>
                  <a:cubicBezTo>
                    <a:pt x="1778" y="109"/>
                    <a:pt x="1798" y="113"/>
                    <a:pt x="1817" y="121"/>
                  </a:cubicBezTo>
                  <a:cubicBezTo>
                    <a:pt x="1015" y="885"/>
                    <a:pt x="1015" y="885"/>
                    <a:pt x="1015" y="885"/>
                  </a:cubicBezTo>
                  <a:cubicBezTo>
                    <a:pt x="212" y="121"/>
                    <a:pt x="212" y="121"/>
                    <a:pt x="212" y="121"/>
                  </a:cubicBezTo>
                  <a:cubicBezTo>
                    <a:pt x="231" y="113"/>
                    <a:pt x="251" y="109"/>
                    <a:pt x="273" y="109"/>
                  </a:cubicBezTo>
                  <a:lnTo>
                    <a:pt x="1756" y="109"/>
                  </a:lnTo>
                  <a:close/>
                  <a:moveTo>
                    <a:pt x="138" y="1184"/>
                  </a:moveTo>
                  <a:cubicBezTo>
                    <a:pt x="120" y="1158"/>
                    <a:pt x="109" y="1126"/>
                    <a:pt x="109" y="1092"/>
                  </a:cubicBezTo>
                  <a:cubicBezTo>
                    <a:pt x="109" y="272"/>
                    <a:pt x="109" y="272"/>
                    <a:pt x="109" y="272"/>
                  </a:cubicBezTo>
                  <a:cubicBezTo>
                    <a:pt x="109" y="244"/>
                    <a:pt x="117" y="217"/>
                    <a:pt x="131" y="193"/>
                  </a:cubicBezTo>
                  <a:cubicBezTo>
                    <a:pt x="668" y="705"/>
                    <a:pt x="668" y="705"/>
                    <a:pt x="668" y="705"/>
                  </a:cubicBezTo>
                  <a:lnTo>
                    <a:pt x="138" y="1184"/>
                  </a:lnTo>
                  <a:close/>
                  <a:moveTo>
                    <a:pt x="273" y="1255"/>
                  </a:moveTo>
                  <a:cubicBezTo>
                    <a:pt x="258" y="1255"/>
                    <a:pt x="243" y="1252"/>
                    <a:pt x="229" y="1249"/>
                  </a:cubicBezTo>
                  <a:cubicBezTo>
                    <a:pt x="747" y="781"/>
                    <a:pt x="747" y="781"/>
                    <a:pt x="747" y="781"/>
                  </a:cubicBezTo>
                  <a:cubicBezTo>
                    <a:pt x="977" y="1000"/>
                    <a:pt x="977" y="1000"/>
                    <a:pt x="977" y="1000"/>
                  </a:cubicBezTo>
                  <a:cubicBezTo>
                    <a:pt x="988" y="1010"/>
                    <a:pt x="1001" y="1015"/>
                    <a:pt x="1015" y="1015"/>
                  </a:cubicBezTo>
                  <a:cubicBezTo>
                    <a:pt x="1028" y="1015"/>
                    <a:pt x="1042" y="1010"/>
                    <a:pt x="1052" y="1000"/>
                  </a:cubicBezTo>
                  <a:cubicBezTo>
                    <a:pt x="1282" y="781"/>
                    <a:pt x="1282" y="781"/>
                    <a:pt x="1282" y="781"/>
                  </a:cubicBezTo>
                  <a:cubicBezTo>
                    <a:pt x="1800" y="1249"/>
                    <a:pt x="1800" y="1249"/>
                    <a:pt x="1800" y="1249"/>
                  </a:cubicBezTo>
                  <a:cubicBezTo>
                    <a:pt x="1786" y="1252"/>
                    <a:pt x="1772" y="1255"/>
                    <a:pt x="1756" y="1255"/>
                  </a:cubicBezTo>
                  <a:lnTo>
                    <a:pt x="273" y="1255"/>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60" name="组合 76"/>
          <p:cNvGrpSpPr>
            <a:grpSpLocks/>
          </p:cNvGrpSpPr>
          <p:nvPr/>
        </p:nvGrpSpPr>
        <p:grpSpPr bwMode="auto">
          <a:xfrm>
            <a:off x="5337890" y="3279838"/>
            <a:ext cx="1174750" cy="1176338"/>
            <a:chOff x="0" y="0"/>
            <a:chExt cx="1175657" cy="1175657"/>
          </a:xfrm>
        </p:grpSpPr>
        <p:sp>
          <p:nvSpPr>
            <p:cNvPr id="9261" name="圆角矩形 13"/>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nvGrpSpPr>
            <p:cNvPr id="9262" name="组合 52"/>
            <p:cNvGrpSpPr>
              <a:grpSpLocks/>
            </p:cNvGrpSpPr>
            <p:nvPr/>
          </p:nvGrpSpPr>
          <p:grpSpPr bwMode="auto">
            <a:xfrm>
              <a:off x="215797" y="198674"/>
              <a:ext cx="751305" cy="777263"/>
              <a:chOff x="0" y="0"/>
              <a:chExt cx="866601" cy="896543"/>
            </a:xfrm>
          </p:grpSpPr>
          <p:sp>
            <p:nvSpPr>
              <p:cNvPr id="9263" name="Freeform 36"/>
              <p:cNvSpPr>
                <a:spLocks noEditPoints="1"/>
              </p:cNvSpPr>
              <p:nvPr/>
            </p:nvSpPr>
            <p:spPr bwMode="auto">
              <a:xfrm>
                <a:off x="0" y="0"/>
                <a:ext cx="866601" cy="896543"/>
              </a:xfrm>
              <a:custGeom>
                <a:avLst/>
                <a:gdLst>
                  <a:gd name="T0" fmla="*/ 1715 w 1730"/>
                  <a:gd name="T1" fmla="*/ 246 h 1789"/>
                  <a:gd name="T2" fmla="*/ 1484 w 1730"/>
                  <a:gd name="T3" fmla="*/ 15 h 1789"/>
                  <a:gd name="T4" fmla="*/ 1449 w 1730"/>
                  <a:gd name="T5" fmla="*/ 0 h 1789"/>
                  <a:gd name="T6" fmla="*/ 1264 w 1730"/>
                  <a:gd name="T7" fmla="*/ 0 h 1789"/>
                  <a:gd name="T8" fmla="*/ 1214 w 1730"/>
                  <a:gd name="T9" fmla="*/ 51 h 1789"/>
                  <a:gd name="T10" fmla="*/ 1214 w 1730"/>
                  <a:gd name="T11" fmla="*/ 463 h 1789"/>
                  <a:gd name="T12" fmla="*/ 609 w 1730"/>
                  <a:gd name="T13" fmla="*/ 463 h 1789"/>
                  <a:gd name="T14" fmla="*/ 609 w 1730"/>
                  <a:gd name="T15" fmla="*/ 51 h 1789"/>
                  <a:gd name="T16" fmla="*/ 559 w 1730"/>
                  <a:gd name="T17" fmla="*/ 0 h 1789"/>
                  <a:gd name="T18" fmla="*/ 50 w 1730"/>
                  <a:gd name="T19" fmla="*/ 0 h 1789"/>
                  <a:gd name="T20" fmla="*/ 0 w 1730"/>
                  <a:gd name="T21" fmla="*/ 51 h 1789"/>
                  <a:gd name="T22" fmla="*/ 0 w 1730"/>
                  <a:gd name="T23" fmla="*/ 1738 h 1789"/>
                  <a:gd name="T24" fmla="*/ 50 w 1730"/>
                  <a:gd name="T25" fmla="*/ 1789 h 1789"/>
                  <a:gd name="T26" fmla="*/ 1679 w 1730"/>
                  <a:gd name="T27" fmla="*/ 1789 h 1789"/>
                  <a:gd name="T28" fmla="*/ 1730 w 1730"/>
                  <a:gd name="T29" fmla="*/ 1738 h 1789"/>
                  <a:gd name="T30" fmla="*/ 1730 w 1730"/>
                  <a:gd name="T31" fmla="*/ 281 h 1789"/>
                  <a:gd name="T32" fmla="*/ 1715 w 1730"/>
                  <a:gd name="T33" fmla="*/ 246 h 1789"/>
                  <a:gd name="T34" fmla="*/ 1341 w 1730"/>
                  <a:gd name="T35" fmla="*/ 1464 h 1789"/>
                  <a:gd name="T36" fmla="*/ 1485 w 1730"/>
                  <a:gd name="T37" fmla="*/ 1464 h 1789"/>
                  <a:gd name="T38" fmla="*/ 1485 w 1730"/>
                  <a:gd name="T39" fmla="*/ 1548 h 1789"/>
                  <a:gd name="T40" fmla="*/ 1341 w 1730"/>
                  <a:gd name="T41" fmla="*/ 1548 h 1789"/>
                  <a:gd name="T42" fmla="*/ 1341 w 1730"/>
                  <a:gd name="T43" fmla="*/ 1464 h 1789"/>
                  <a:gd name="T44" fmla="*/ 1291 w 1730"/>
                  <a:gd name="T45" fmla="*/ 1438 h 1789"/>
                  <a:gd name="T46" fmla="*/ 1291 w 1730"/>
                  <a:gd name="T47" fmla="*/ 1573 h 1789"/>
                  <a:gd name="T48" fmla="*/ 1291 w 1730"/>
                  <a:gd name="T49" fmla="*/ 1688 h 1789"/>
                  <a:gd name="T50" fmla="*/ 380 w 1730"/>
                  <a:gd name="T51" fmla="*/ 1688 h 1789"/>
                  <a:gd name="T52" fmla="*/ 380 w 1730"/>
                  <a:gd name="T53" fmla="*/ 1100 h 1789"/>
                  <a:gd name="T54" fmla="*/ 1291 w 1730"/>
                  <a:gd name="T55" fmla="*/ 1100 h 1789"/>
                  <a:gd name="T56" fmla="*/ 1291 w 1730"/>
                  <a:gd name="T57" fmla="*/ 1438 h 1789"/>
                  <a:gd name="T58" fmla="*/ 1629 w 1730"/>
                  <a:gd name="T59" fmla="*/ 1688 h 1789"/>
                  <a:gd name="T60" fmla="*/ 1341 w 1730"/>
                  <a:gd name="T61" fmla="*/ 1688 h 1789"/>
                  <a:gd name="T62" fmla="*/ 1341 w 1730"/>
                  <a:gd name="T63" fmla="*/ 1599 h 1789"/>
                  <a:gd name="T64" fmla="*/ 1510 w 1730"/>
                  <a:gd name="T65" fmla="*/ 1599 h 1789"/>
                  <a:gd name="T66" fmla="*/ 1535 w 1730"/>
                  <a:gd name="T67" fmla="*/ 1573 h 1789"/>
                  <a:gd name="T68" fmla="*/ 1535 w 1730"/>
                  <a:gd name="T69" fmla="*/ 1438 h 1789"/>
                  <a:gd name="T70" fmla="*/ 1510 w 1730"/>
                  <a:gd name="T71" fmla="*/ 1413 h 1789"/>
                  <a:gd name="T72" fmla="*/ 1341 w 1730"/>
                  <a:gd name="T73" fmla="*/ 1413 h 1789"/>
                  <a:gd name="T74" fmla="*/ 1341 w 1730"/>
                  <a:gd name="T75" fmla="*/ 1075 h 1789"/>
                  <a:gd name="T76" fmla="*/ 1316 w 1730"/>
                  <a:gd name="T77" fmla="*/ 1050 h 1789"/>
                  <a:gd name="T78" fmla="*/ 355 w 1730"/>
                  <a:gd name="T79" fmla="*/ 1050 h 1789"/>
                  <a:gd name="T80" fmla="*/ 330 w 1730"/>
                  <a:gd name="T81" fmla="*/ 1075 h 1789"/>
                  <a:gd name="T82" fmla="*/ 330 w 1730"/>
                  <a:gd name="T83" fmla="*/ 1688 h 1789"/>
                  <a:gd name="T84" fmla="*/ 101 w 1730"/>
                  <a:gd name="T85" fmla="*/ 1688 h 1789"/>
                  <a:gd name="T86" fmla="*/ 101 w 1730"/>
                  <a:gd name="T87" fmla="*/ 101 h 1789"/>
                  <a:gd name="T88" fmla="*/ 508 w 1730"/>
                  <a:gd name="T89" fmla="*/ 101 h 1789"/>
                  <a:gd name="T90" fmla="*/ 508 w 1730"/>
                  <a:gd name="T91" fmla="*/ 513 h 1789"/>
                  <a:gd name="T92" fmla="*/ 559 w 1730"/>
                  <a:gd name="T93" fmla="*/ 564 h 1789"/>
                  <a:gd name="T94" fmla="*/ 1264 w 1730"/>
                  <a:gd name="T95" fmla="*/ 564 h 1789"/>
                  <a:gd name="T96" fmla="*/ 1314 w 1730"/>
                  <a:gd name="T97" fmla="*/ 513 h 1789"/>
                  <a:gd name="T98" fmla="*/ 1314 w 1730"/>
                  <a:gd name="T99" fmla="*/ 101 h 1789"/>
                  <a:gd name="T100" fmla="*/ 1428 w 1730"/>
                  <a:gd name="T101" fmla="*/ 101 h 1789"/>
                  <a:gd name="T102" fmla="*/ 1629 w 1730"/>
                  <a:gd name="T103" fmla="*/ 302 h 1789"/>
                  <a:gd name="T104" fmla="*/ 1629 w 1730"/>
                  <a:gd name="T105" fmla="*/ 1688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30" h="1789">
                    <a:moveTo>
                      <a:pt x="1715" y="246"/>
                    </a:moveTo>
                    <a:cubicBezTo>
                      <a:pt x="1484" y="15"/>
                      <a:pt x="1484" y="15"/>
                      <a:pt x="1484" y="15"/>
                    </a:cubicBezTo>
                    <a:cubicBezTo>
                      <a:pt x="1475" y="6"/>
                      <a:pt x="1462" y="0"/>
                      <a:pt x="1449" y="0"/>
                    </a:cubicBezTo>
                    <a:cubicBezTo>
                      <a:pt x="1264" y="0"/>
                      <a:pt x="1264" y="0"/>
                      <a:pt x="1264" y="0"/>
                    </a:cubicBezTo>
                    <a:cubicBezTo>
                      <a:pt x="1236" y="0"/>
                      <a:pt x="1214" y="23"/>
                      <a:pt x="1214" y="51"/>
                    </a:cubicBezTo>
                    <a:cubicBezTo>
                      <a:pt x="1214" y="463"/>
                      <a:pt x="1214" y="463"/>
                      <a:pt x="1214" y="463"/>
                    </a:cubicBezTo>
                    <a:cubicBezTo>
                      <a:pt x="609" y="463"/>
                      <a:pt x="609" y="463"/>
                      <a:pt x="609" y="463"/>
                    </a:cubicBezTo>
                    <a:cubicBezTo>
                      <a:pt x="609" y="51"/>
                      <a:pt x="609" y="51"/>
                      <a:pt x="609" y="51"/>
                    </a:cubicBezTo>
                    <a:cubicBezTo>
                      <a:pt x="609" y="23"/>
                      <a:pt x="587" y="0"/>
                      <a:pt x="559" y="0"/>
                    </a:cubicBezTo>
                    <a:cubicBezTo>
                      <a:pt x="50" y="0"/>
                      <a:pt x="50" y="0"/>
                      <a:pt x="50" y="0"/>
                    </a:cubicBezTo>
                    <a:cubicBezTo>
                      <a:pt x="22" y="0"/>
                      <a:pt x="0" y="23"/>
                      <a:pt x="0" y="51"/>
                    </a:cubicBezTo>
                    <a:cubicBezTo>
                      <a:pt x="0" y="1738"/>
                      <a:pt x="0" y="1738"/>
                      <a:pt x="0" y="1738"/>
                    </a:cubicBezTo>
                    <a:cubicBezTo>
                      <a:pt x="0" y="1766"/>
                      <a:pt x="22" y="1789"/>
                      <a:pt x="50" y="1789"/>
                    </a:cubicBezTo>
                    <a:cubicBezTo>
                      <a:pt x="1679" y="1789"/>
                      <a:pt x="1679" y="1789"/>
                      <a:pt x="1679" y="1789"/>
                    </a:cubicBezTo>
                    <a:cubicBezTo>
                      <a:pt x="1707" y="1789"/>
                      <a:pt x="1730" y="1766"/>
                      <a:pt x="1730" y="1738"/>
                    </a:cubicBezTo>
                    <a:cubicBezTo>
                      <a:pt x="1730" y="281"/>
                      <a:pt x="1730" y="281"/>
                      <a:pt x="1730" y="281"/>
                    </a:cubicBezTo>
                    <a:cubicBezTo>
                      <a:pt x="1730" y="268"/>
                      <a:pt x="1725" y="255"/>
                      <a:pt x="1715" y="246"/>
                    </a:cubicBezTo>
                    <a:close/>
                    <a:moveTo>
                      <a:pt x="1341" y="1464"/>
                    </a:moveTo>
                    <a:cubicBezTo>
                      <a:pt x="1485" y="1464"/>
                      <a:pt x="1485" y="1464"/>
                      <a:pt x="1485" y="1464"/>
                    </a:cubicBezTo>
                    <a:cubicBezTo>
                      <a:pt x="1485" y="1548"/>
                      <a:pt x="1485" y="1548"/>
                      <a:pt x="1485" y="1548"/>
                    </a:cubicBezTo>
                    <a:cubicBezTo>
                      <a:pt x="1341" y="1548"/>
                      <a:pt x="1341" y="1548"/>
                      <a:pt x="1341" y="1548"/>
                    </a:cubicBezTo>
                    <a:lnTo>
                      <a:pt x="1341" y="1464"/>
                    </a:lnTo>
                    <a:close/>
                    <a:moveTo>
                      <a:pt x="1291" y="1438"/>
                    </a:moveTo>
                    <a:cubicBezTo>
                      <a:pt x="1291" y="1573"/>
                      <a:pt x="1291" y="1573"/>
                      <a:pt x="1291" y="1573"/>
                    </a:cubicBezTo>
                    <a:cubicBezTo>
                      <a:pt x="1291" y="1688"/>
                      <a:pt x="1291" y="1688"/>
                      <a:pt x="1291" y="1688"/>
                    </a:cubicBezTo>
                    <a:cubicBezTo>
                      <a:pt x="380" y="1688"/>
                      <a:pt x="380" y="1688"/>
                      <a:pt x="380" y="1688"/>
                    </a:cubicBezTo>
                    <a:cubicBezTo>
                      <a:pt x="380" y="1100"/>
                      <a:pt x="380" y="1100"/>
                      <a:pt x="380" y="1100"/>
                    </a:cubicBezTo>
                    <a:cubicBezTo>
                      <a:pt x="1291" y="1100"/>
                      <a:pt x="1291" y="1100"/>
                      <a:pt x="1291" y="1100"/>
                    </a:cubicBezTo>
                    <a:lnTo>
                      <a:pt x="1291" y="1438"/>
                    </a:lnTo>
                    <a:close/>
                    <a:moveTo>
                      <a:pt x="1629" y="1688"/>
                    </a:moveTo>
                    <a:cubicBezTo>
                      <a:pt x="1341" y="1688"/>
                      <a:pt x="1341" y="1688"/>
                      <a:pt x="1341" y="1688"/>
                    </a:cubicBezTo>
                    <a:cubicBezTo>
                      <a:pt x="1341" y="1599"/>
                      <a:pt x="1341" y="1599"/>
                      <a:pt x="1341" y="1599"/>
                    </a:cubicBezTo>
                    <a:cubicBezTo>
                      <a:pt x="1510" y="1599"/>
                      <a:pt x="1510" y="1599"/>
                      <a:pt x="1510" y="1599"/>
                    </a:cubicBezTo>
                    <a:cubicBezTo>
                      <a:pt x="1524" y="1599"/>
                      <a:pt x="1535" y="1587"/>
                      <a:pt x="1535" y="1573"/>
                    </a:cubicBezTo>
                    <a:cubicBezTo>
                      <a:pt x="1535" y="1438"/>
                      <a:pt x="1535" y="1438"/>
                      <a:pt x="1535" y="1438"/>
                    </a:cubicBezTo>
                    <a:cubicBezTo>
                      <a:pt x="1535" y="1424"/>
                      <a:pt x="1524" y="1413"/>
                      <a:pt x="1510" y="1413"/>
                    </a:cubicBezTo>
                    <a:cubicBezTo>
                      <a:pt x="1341" y="1413"/>
                      <a:pt x="1341" y="1413"/>
                      <a:pt x="1341" y="1413"/>
                    </a:cubicBezTo>
                    <a:cubicBezTo>
                      <a:pt x="1341" y="1075"/>
                      <a:pt x="1341" y="1075"/>
                      <a:pt x="1341" y="1075"/>
                    </a:cubicBezTo>
                    <a:cubicBezTo>
                      <a:pt x="1341" y="1061"/>
                      <a:pt x="1330" y="1050"/>
                      <a:pt x="1316" y="1050"/>
                    </a:cubicBezTo>
                    <a:cubicBezTo>
                      <a:pt x="355" y="1050"/>
                      <a:pt x="355" y="1050"/>
                      <a:pt x="355" y="1050"/>
                    </a:cubicBezTo>
                    <a:cubicBezTo>
                      <a:pt x="341" y="1050"/>
                      <a:pt x="330" y="1061"/>
                      <a:pt x="330" y="1075"/>
                    </a:cubicBezTo>
                    <a:cubicBezTo>
                      <a:pt x="330" y="1688"/>
                      <a:pt x="330" y="1688"/>
                      <a:pt x="330" y="1688"/>
                    </a:cubicBezTo>
                    <a:cubicBezTo>
                      <a:pt x="101" y="1688"/>
                      <a:pt x="101" y="1688"/>
                      <a:pt x="101" y="1688"/>
                    </a:cubicBezTo>
                    <a:cubicBezTo>
                      <a:pt x="101" y="101"/>
                      <a:pt x="101" y="101"/>
                      <a:pt x="101" y="101"/>
                    </a:cubicBezTo>
                    <a:cubicBezTo>
                      <a:pt x="508" y="101"/>
                      <a:pt x="508" y="101"/>
                      <a:pt x="508" y="101"/>
                    </a:cubicBezTo>
                    <a:cubicBezTo>
                      <a:pt x="508" y="513"/>
                      <a:pt x="508" y="513"/>
                      <a:pt x="508" y="513"/>
                    </a:cubicBezTo>
                    <a:cubicBezTo>
                      <a:pt x="508" y="541"/>
                      <a:pt x="531" y="564"/>
                      <a:pt x="559" y="564"/>
                    </a:cubicBezTo>
                    <a:cubicBezTo>
                      <a:pt x="1264" y="564"/>
                      <a:pt x="1264" y="564"/>
                      <a:pt x="1264" y="564"/>
                    </a:cubicBezTo>
                    <a:cubicBezTo>
                      <a:pt x="1292" y="564"/>
                      <a:pt x="1314" y="541"/>
                      <a:pt x="1314" y="513"/>
                    </a:cubicBezTo>
                    <a:cubicBezTo>
                      <a:pt x="1314" y="101"/>
                      <a:pt x="1314" y="101"/>
                      <a:pt x="1314" y="101"/>
                    </a:cubicBezTo>
                    <a:cubicBezTo>
                      <a:pt x="1428" y="101"/>
                      <a:pt x="1428" y="101"/>
                      <a:pt x="1428" y="101"/>
                    </a:cubicBezTo>
                    <a:cubicBezTo>
                      <a:pt x="1629" y="302"/>
                      <a:pt x="1629" y="302"/>
                      <a:pt x="1629" y="302"/>
                    </a:cubicBezTo>
                    <a:lnTo>
                      <a:pt x="1629" y="1688"/>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4" name="Freeform 37"/>
              <p:cNvSpPr>
                <a:spLocks noEditPoints="1"/>
              </p:cNvSpPr>
              <p:nvPr/>
            </p:nvSpPr>
            <p:spPr bwMode="auto">
              <a:xfrm>
                <a:off x="491046" y="38497"/>
                <a:ext cx="84692" cy="164252"/>
              </a:xfrm>
              <a:custGeom>
                <a:avLst/>
                <a:gdLst>
                  <a:gd name="T0" fmla="*/ 26 w 169"/>
                  <a:gd name="T1" fmla="*/ 328 h 328"/>
                  <a:gd name="T2" fmla="*/ 144 w 169"/>
                  <a:gd name="T3" fmla="*/ 328 h 328"/>
                  <a:gd name="T4" fmla="*/ 169 w 169"/>
                  <a:gd name="T5" fmla="*/ 303 h 328"/>
                  <a:gd name="T6" fmla="*/ 169 w 169"/>
                  <a:gd name="T7" fmla="*/ 26 h 328"/>
                  <a:gd name="T8" fmla="*/ 144 w 169"/>
                  <a:gd name="T9" fmla="*/ 0 h 328"/>
                  <a:gd name="T10" fmla="*/ 26 w 169"/>
                  <a:gd name="T11" fmla="*/ 0 h 328"/>
                  <a:gd name="T12" fmla="*/ 0 w 169"/>
                  <a:gd name="T13" fmla="*/ 26 h 328"/>
                  <a:gd name="T14" fmla="*/ 0 w 169"/>
                  <a:gd name="T15" fmla="*/ 303 h 328"/>
                  <a:gd name="T16" fmla="*/ 26 w 169"/>
                  <a:gd name="T17" fmla="*/ 328 h 328"/>
                  <a:gd name="T18" fmla="*/ 51 w 169"/>
                  <a:gd name="T19" fmla="*/ 51 h 328"/>
                  <a:gd name="T20" fmla="*/ 119 w 169"/>
                  <a:gd name="T21" fmla="*/ 51 h 328"/>
                  <a:gd name="T22" fmla="*/ 119 w 169"/>
                  <a:gd name="T23" fmla="*/ 278 h 328"/>
                  <a:gd name="T24" fmla="*/ 51 w 169"/>
                  <a:gd name="T25" fmla="*/ 278 h 328"/>
                  <a:gd name="T26" fmla="*/ 51 w 169"/>
                  <a:gd name="T27" fmla="*/ 5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328">
                    <a:moveTo>
                      <a:pt x="26" y="328"/>
                    </a:moveTo>
                    <a:cubicBezTo>
                      <a:pt x="144" y="328"/>
                      <a:pt x="144" y="328"/>
                      <a:pt x="144" y="328"/>
                    </a:cubicBezTo>
                    <a:cubicBezTo>
                      <a:pt x="158" y="328"/>
                      <a:pt x="169" y="317"/>
                      <a:pt x="169" y="303"/>
                    </a:cubicBezTo>
                    <a:cubicBezTo>
                      <a:pt x="169" y="26"/>
                      <a:pt x="169" y="26"/>
                      <a:pt x="169" y="26"/>
                    </a:cubicBezTo>
                    <a:cubicBezTo>
                      <a:pt x="169" y="11"/>
                      <a:pt x="158" y="0"/>
                      <a:pt x="144" y="0"/>
                    </a:cubicBezTo>
                    <a:cubicBezTo>
                      <a:pt x="26" y="0"/>
                      <a:pt x="26" y="0"/>
                      <a:pt x="26" y="0"/>
                    </a:cubicBezTo>
                    <a:cubicBezTo>
                      <a:pt x="12" y="0"/>
                      <a:pt x="0" y="11"/>
                      <a:pt x="0" y="26"/>
                    </a:cubicBezTo>
                    <a:cubicBezTo>
                      <a:pt x="0" y="303"/>
                      <a:pt x="0" y="303"/>
                      <a:pt x="0" y="303"/>
                    </a:cubicBezTo>
                    <a:cubicBezTo>
                      <a:pt x="0" y="317"/>
                      <a:pt x="12" y="328"/>
                      <a:pt x="26" y="328"/>
                    </a:cubicBezTo>
                    <a:close/>
                    <a:moveTo>
                      <a:pt x="51" y="51"/>
                    </a:moveTo>
                    <a:cubicBezTo>
                      <a:pt x="119" y="51"/>
                      <a:pt x="119" y="51"/>
                      <a:pt x="119" y="51"/>
                    </a:cubicBezTo>
                    <a:cubicBezTo>
                      <a:pt x="119" y="278"/>
                      <a:pt x="119" y="278"/>
                      <a:pt x="119" y="278"/>
                    </a:cubicBezTo>
                    <a:cubicBezTo>
                      <a:pt x="51" y="278"/>
                      <a:pt x="51" y="278"/>
                      <a:pt x="51" y="278"/>
                    </a:cubicBezTo>
                    <a:lnTo>
                      <a:pt x="51" y="51"/>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9268" name="矩形 57"/>
          <p:cNvSpPr>
            <a:spLocks noChangeArrowheads="1"/>
          </p:cNvSpPr>
          <p:nvPr/>
        </p:nvSpPr>
        <p:spPr bwMode="auto">
          <a:xfrm>
            <a:off x="6516258" y="1849959"/>
            <a:ext cx="54721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2000" dirty="0">
                <a:solidFill>
                  <a:schemeClr val="bg1"/>
                </a:solidFill>
                <a:latin typeface="Arial" pitchFamily="34" charset="0"/>
              </a:rPr>
              <a:t>打开</a:t>
            </a:r>
            <a:r>
              <a:rPr lang="en-US" altLang="zh-CN" sz="2000" dirty="0">
                <a:solidFill>
                  <a:schemeClr val="bg1"/>
                </a:solidFill>
                <a:latin typeface="Arial" pitchFamily="34" charset="0"/>
              </a:rPr>
              <a:t>APP</a:t>
            </a:r>
            <a:r>
              <a:rPr lang="zh-CN" altLang="en-US" sz="2000" dirty="0">
                <a:solidFill>
                  <a:schemeClr val="bg1"/>
                </a:solidFill>
                <a:latin typeface="Arial" pitchFamily="34" charset="0"/>
              </a:rPr>
              <a:t>后进入登陆界面，成功认证身份后可进入应用使用相应功能</a:t>
            </a:r>
            <a:endParaRPr lang="zh-CN" altLang="en-US" sz="2000" dirty="0">
              <a:solidFill>
                <a:schemeClr val="bg1"/>
              </a:solidFill>
              <a:latin typeface="Arial" pitchFamily="34" charset="0"/>
            </a:endParaRPr>
          </a:p>
        </p:txBody>
      </p:sp>
      <p:sp>
        <p:nvSpPr>
          <p:cNvPr id="9272" name="矩形 66"/>
          <p:cNvSpPr>
            <a:spLocks noChangeArrowheads="1"/>
          </p:cNvSpPr>
          <p:nvPr/>
        </p:nvSpPr>
        <p:spPr bwMode="auto">
          <a:xfrm>
            <a:off x="6516258" y="3596036"/>
            <a:ext cx="54721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2000" dirty="0">
                <a:solidFill>
                  <a:schemeClr val="bg1"/>
                </a:solidFill>
                <a:latin typeface="Arial" pitchFamily="34" charset="0"/>
              </a:rPr>
              <a:t>进入</a:t>
            </a:r>
            <a:r>
              <a:rPr lang="en-US" altLang="zh-CN" sz="2000" dirty="0">
                <a:solidFill>
                  <a:schemeClr val="bg1"/>
                </a:solidFill>
                <a:latin typeface="Arial" pitchFamily="34" charset="0"/>
              </a:rPr>
              <a:t>APP</a:t>
            </a:r>
            <a:r>
              <a:rPr lang="zh-CN" altLang="en-US" sz="2000" dirty="0">
                <a:solidFill>
                  <a:schemeClr val="bg1"/>
                </a:solidFill>
                <a:latin typeface="Arial" pitchFamily="34" charset="0"/>
              </a:rPr>
              <a:t>后，语音自动播报天气状况</a:t>
            </a:r>
            <a:endParaRPr lang="zh-CN" altLang="en-US" sz="2000" dirty="0">
              <a:solidFill>
                <a:schemeClr val="bg1"/>
              </a:solidFill>
              <a:latin typeface="Arial" pitchFamily="34" charset="0"/>
            </a:endParaRPr>
          </a:p>
        </p:txBody>
      </p:sp>
      <p:sp>
        <p:nvSpPr>
          <p:cNvPr id="9274" name="任意多边形 68"/>
          <p:cNvSpPr>
            <a:spLocks/>
          </p:cNvSpPr>
          <p:nvPr/>
        </p:nvSpPr>
        <p:spPr bwMode="auto">
          <a:xfrm>
            <a:off x="5948363" y="4060825"/>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76" name="矩形 70"/>
          <p:cNvSpPr>
            <a:spLocks noChangeArrowheads="1"/>
          </p:cNvSpPr>
          <p:nvPr/>
        </p:nvSpPr>
        <p:spPr bwMode="auto">
          <a:xfrm>
            <a:off x="6516258" y="5266848"/>
            <a:ext cx="54721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2000" dirty="0">
                <a:solidFill>
                  <a:schemeClr val="bg1"/>
                </a:solidFill>
                <a:latin typeface="Arial" pitchFamily="34" charset="0"/>
              </a:rPr>
              <a:t>播报天气后自动进入行车状态，自动识别语音，对不同情况做出反应</a:t>
            </a:r>
            <a:endParaRPr lang="zh-CN" altLang="en-US" sz="2000" dirty="0">
              <a:solidFill>
                <a:schemeClr val="bg1"/>
              </a:solidFill>
              <a:latin typeface="Arial"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00" y="1605371"/>
            <a:ext cx="4828455" cy="2390775"/>
          </a:xfrm>
          <a:prstGeom prst="rect">
            <a:avLst/>
          </a:prstGeom>
        </p:spPr>
      </p:pic>
      <p:sp>
        <p:nvSpPr>
          <p:cNvPr id="69" name="TextBox 68"/>
          <p:cNvSpPr txBox="1"/>
          <p:nvPr/>
        </p:nvSpPr>
        <p:spPr>
          <a:xfrm>
            <a:off x="1157288" y="399859"/>
            <a:ext cx="3077029" cy="461665"/>
          </a:xfrm>
          <a:prstGeom prst="rect">
            <a:avLst/>
          </a:prstGeom>
          <a:noFill/>
        </p:spPr>
        <p:txBody>
          <a:bodyPr wrap="square" rtlCol="0">
            <a:spAutoFit/>
          </a:bodyPr>
          <a:lstStyle/>
          <a:p>
            <a:r>
              <a:rPr lang="zh-CN" altLang="en-US" sz="2400" b="1" dirty="0" smtClean="0">
                <a:solidFill>
                  <a:schemeClr val="bg1"/>
                </a:solidFill>
              </a:rPr>
              <a:t>项目使用指南</a:t>
            </a:r>
            <a:endParaRPr lang="zh-CN" altLang="en-US" sz="2400" b="1" dirty="0">
              <a:solidFill>
                <a:schemeClr val="bg1"/>
              </a:solidFill>
            </a:endParaRPr>
          </a:p>
        </p:txBody>
      </p:sp>
      <p:pic>
        <p:nvPicPr>
          <p:cNvPr id="70"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64449" y="600868"/>
            <a:ext cx="2719564"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9225"/>
                                        </p:tgtEl>
                                        <p:attrNameLst>
                                          <p:attrName>style.visibility</p:attrName>
                                        </p:attrNameLst>
                                      </p:cBhvr>
                                      <p:to>
                                        <p:strVal val="visible"/>
                                      </p:to>
                                    </p:set>
                                    <p:animEffect transition="in" filter="fade">
                                      <p:cBhvr>
                                        <p:cTn id="12" dur="500"/>
                                        <p:tgtEl>
                                          <p:spTgt spid="9225"/>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9257"/>
                                        </p:tgtEl>
                                        <p:attrNameLst>
                                          <p:attrName>style.visibility</p:attrName>
                                        </p:attrNameLst>
                                      </p:cBhvr>
                                      <p:to>
                                        <p:strVal val="visible"/>
                                      </p:to>
                                    </p:set>
                                    <p:anim calcmode="lin" valueType="num">
                                      <p:cBhvr>
                                        <p:cTn id="17" dur="500" fill="hold"/>
                                        <p:tgtEl>
                                          <p:spTgt spid="9257"/>
                                        </p:tgtEl>
                                        <p:attrNameLst>
                                          <p:attrName>ppt_w</p:attrName>
                                        </p:attrNameLst>
                                      </p:cBhvr>
                                      <p:tavLst>
                                        <p:tav tm="0">
                                          <p:val>
                                            <p:fltVal val="0"/>
                                          </p:val>
                                        </p:tav>
                                        <p:tav tm="100000">
                                          <p:val>
                                            <p:strVal val="#ppt_w"/>
                                          </p:val>
                                        </p:tav>
                                      </p:tavLst>
                                    </p:anim>
                                    <p:anim calcmode="lin" valueType="num">
                                      <p:cBhvr>
                                        <p:cTn id="18" dur="500" fill="hold"/>
                                        <p:tgtEl>
                                          <p:spTgt spid="9257"/>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ID="12" presetClass="entr" presetSubtype="4" fill="hold" grpId="0" nodeType="afterEffect">
                                  <p:stCondLst>
                                    <p:cond delay="0"/>
                                  </p:stCondLst>
                                  <p:childTnLst>
                                    <p:set>
                                      <p:cBhvr>
                                        <p:cTn id="21" dur="1" fill="hold">
                                          <p:stCondLst>
                                            <p:cond delay="0"/>
                                          </p:stCondLst>
                                        </p:cTn>
                                        <p:tgtEl>
                                          <p:spTgt spid="9268"/>
                                        </p:tgtEl>
                                        <p:attrNameLst>
                                          <p:attrName>style.visibility</p:attrName>
                                        </p:attrNameLst>
                                      </p:cBhvr>
                                      <p:to>
                                        <p:strVal val="visible"/>
                                      </p:to>
                                    </p:set>
                                    <p:anim calcmode="lin" valueType="num">
                                      <p:cBhvr additive="base">
                                        <p:cTn id="22" dur="500"/>
                                        <p:tgtEl>
                                          <p:spTgt spid="9268"/>
                                        </p:tgtEl>
                                        <p:attrNameLst>
                                          <p:attrName>ppt_y</p:attrName>
                                        </p:attrNameLst>
                                      </p:cBhvr>
                                      <p:tavLst>
                                        <p:tav tm="0">
                                          <p:val>
                                            <p:strVal val="#ppt_y+#ppt_h*1.125000"/>
                                          </p:val>
                                        </p:tav>
                                        <p:tav tm="100000">
                                          <p:val>
                                            <p:strVal val="#ppt_y"/>
                                          </p:val>
                                        </p:tav>
                                      </p:tavLst>
                                    </p:anim>
                                    <p:animEffect transition="in" filter="wipe(up)">
                                      <p:cBhvr>
                                        <p:cTn id="23" dur="500"/>
                                        <p:tgtEl>
                                          <p:spTgt spid="9268"/>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9260"/>
                                        </p:tgtEl>
                                        <p:attrNameLst>
                                          <p:attrName>style.visibility</p:attrName>
                                        </p:attrNameLst>
                                      </p:cBhvr>
                                      <p:to>
                                        <p:strVal val="visible"/>
                                      </p:to>
                                    </p:set>
                                    <p:anim calcmode="lin" valueType="num">
                                      <p:cBhvr>
                                        <p:cTn id="28" dur="500" fill="hold"/>
                                        <p:tgtEl>
                                          <p:spTgt spid="9260"/>
                                        </p:tgtEl>
                                        <p:attrNameLst>
                                          <p:attrName>ppt_w</p:attrName>
                                        </p:attrNameLst>
                                      </p:cBhvr>
                                      <p:tavLst>
                                        <p:tav tm="0">
                                          <p:val>
                                            <p:fltVal val="0"/>
                                          </p:val>
                                        </p:tav>
                                        <p:tav tm="100000">
                                          <p:val>
                                            <p:strVal val="#ppt_w"/>
                                          </p:val>
                                        </p:tav>
                                      </p:tavLst>
                                    </p:anim>
                                    <p:anim calcmode="lin" valueType="num">
                                      <p:cBhvr>
                                        <p:cTn id="29" dur="500" fill="hold"/>
                                        <p:tgtEl>
                                          <p:spTgt spid="9260"/>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ID="12" presetClass="entr" presetSubtype="4" fill="hold" grpId="0" nodeType="afterEffect">
                                  <p:stCondLst>
                                    <p:cond delay="0"/>
                                  </p:stCondLst>
                                  <p:childTnLst>
                                    <p:set>
                                      <p:cBhvr>
                                        <p:cTn id="32" dur="1" fill="hold">
                                          <p:stCondLst>
                                            <p:cond delay="0"/>
                                          </p:stCondLst>
                                        </p:cTn>
                                        <p:tgtEl>
                                          <p:spTgt spid="9272"/>
                                        </p:tgtEl>
                                        <p:attrNameLst>
                                          <p:attrName>style.visibility</p:attrName>
                                        </p:attrNameLst>
                                      </p:cBhvr>
                                      <p:to>
                                        <p:strVal val="visible"/>
                                      </p:to>
                                    </p:set>
                                    <p:anim calcmode="lin" valueType="num">
                                      <p:cBhvr additive="base">
                                        <p:cTn id="33" dur="500"/>
                                        <p:tgtEl>
                                          <p:spTgt spid="9272"/>
                                        </p:tgtEl>
                                        <p:attrNameLst>
                                          <p:attrName>ppt_y</p:attrName>
                                        </p:attrNameLst>
                                      </p:cBhvr>
                                      <p:tavLst>
                                        <p:tav tm="0">
                                          <p:val>
                                            <p:strVal val="#ppt_y+#ppt_h*1.125000"/>
                                          </p:val>
                                        </p:tav>
                                        <p:tav tm="100000">
                                          <p:val>
                                            <p:strVal val="#ppt_y"/>
                                          </p:val>
                                        </p:tav>
                                      </p:tavLst>
                                    </p:anim>
                                    <p:animEffect transition="in" filter="wipe(up)">
                                      <p:cBhvr>
                                        <p:cTn id="34" dur="500"/>
                                        <p:tgtEl>
                                          <p:spTgt spid="9272"/>
                                        </p:tgtEl>
                                      </p:cBhvr>
                                    </p:animEffect>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nodeType="clickEffect">
                                  <p:stCondLst>
                                    <p:cond delay="0"/>
                                  </p:stCondLst>
                                  <p:childTnLst>
                                    <p:set>
                                      <p:cBhvr>
                                        <p:cTn id="38" dur="1" fill="hold">
                                          <p:stCondLst>
                                            <p:cond delay="0"/>
                                          </p:stCondLst>
                                        </p:cTn>
                                        <p:tgtEl>
                                          <p:spTgt spid="9235"/>
                                        </p:tgtEl>
                                        <p:attrNameLst>
                                          <p:attrName>style.visibility</p:attrName>
                                        </p:attrNameLst>
                                      </p:cBhvr>
                                      <p:to>
                                        <p:strVal val="visible"/>
                                      </p:to>
                                    </p:set>
                                    <p:anim calcmode="lin" valueType="num">
                                      <p:cBhvr>
                                        <p:cTn id="39" dur="500" fill="hold"/>
                                        <p:tgtEl>
                                          <p:spTgt spid="9235"/>
                                        </p:tgtEl>
                                        <p:attrNameLst>
                                          <p:attrName>ppt_w</p:attrName>
                                        </p:attrNameLst>
                                      </p:cBhvr>
                                      <p:tavLst>
                                        <p:tav tm="0">
                                          <p:val>
                                            <p:fltVal val="0"/>
                                          </p:val>
                                        </p:tav>
                                        <p:tav tm="100000">
                                          <p:val>
                                            <p:strVal val="#ppt_w"/>
                                          </p:val>
                                        </p:tav>
                                      </p:tavLst>
                                    </p:anim>
                                    <p:anim calcmode="lin" valueType="num">
                                      <p:cBhvr>
                                        <p:cTn id="40" dur="500" fill="hold"/>
                                        <p:tgtEl>
                                          <p:spTgt spid="9235"/>
                                        </p:tgtEl>
                                        <p:attrNameLst>
                                          <p:attrName>ppt_h</p:attrName>
                                        </p:attrNameLst>
                                      </p:cBhvr>
                                      <p:tavLst>
                                        <p:tav tm="0">
                                          <p:val>
                                            <p:fltVal val="0"/>
                                          </p:val>
                                        </p:tav>
                                        <p:tav tm="100000">
                                          <p:val>
                                            <p:strVal val="#ppt_h"/>
                                          </p:val>
                                        </p:tav>
                                      </p:tavLst>
                                    </p:anim>
                                  </p:childTnLst>
                                </p:cTn>
                              </p:par>
                            </p:childTnLst>
                          </p:cTn>
                        </p:par>
                        <p:par>
                          <p:cTn id="41" fill="hold">
                            <p:stCondLst>
                              <p:cond delay="500"/>
                            </p:stCondLst>
                            <p:childTnLst>
                              <p:par>
                                <p:cTn id="42" presetID="12" presetClass="entr" presetSubtype="4" fill="hold" grpId="0" nodeType="afterEffect">
                                  <p:stCondLst>
                                    <p:cond delay="0"/>
                                  </p:stCondLst>
                                  <p:childTnLst>
                                    <p:set>
                                      <p:cBhvr>
                                        <p:cTn id="43" dur="1" fill="hold">
                                          <p:stCondLst>
                                            <p:cond delay="0"/>
                                          </p:stCondLst>
                                        </p:cTn>
                                        <p:tgtEl>
                                          <p:spTgt spid="9276"/>
                                        </p:tgtEl>
                                        <p:attrNameLst>
                                          <p:attrName>style.visibility</p:attrName>
                                        </p:attrNameLst>
                                      </p:cBhvr>
                                      <p:to>
                                        <p:strVal val="visible"/>
                                      </p:to>
                                    </p:set>
                                    <p:anim calcmode="lin" valueType="num">
                                      <p:cBhvr additive="base">
                                        <p:cTn id="44" dur="500"/>
                                        <p:tgtEl>
                                          <p:spTgt spid="9276"/>
                                        </p:tgtEl>
                                        <p:attrNameLst>
                                          <p:attrName>ppt_y</p:attrName>
                                        </p:attrNameLst>
                                      </p:cBhvr>
                                      <p:tavLst>
                                        <p:tav tm="0">
                                          <p:val>
                                            <p:strVal val="#ppt_y+#ppt_h*1.125000"/>
                                          </p:val>
                                        </p:tav>
                                        <p:tav tm="100000">
                                          <p:val>
                                            <p:strVal val="#ppt_y"/>
                                          </p:val>
                                        </p:tav>
                                      </p:tavLst>
                                    </p:anim>
                                    <p:animEffect transition="in" filter="wipe(up)">
                                      <p:cBhvr>
                                        <p:cTn id="45" dur="500"/>
                                        <p:tgtEl>
                                          <p:spTgt spid="9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8" grpId="0" autoUpdateAnimBg="0"/>
      <p:bldP spid="9272" grpId="0" autoUpdateAnimBg="0"/>
      <p:bldP spid="927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6386" name="组合 40"/>
          <p:cNvGrpSpPr>
            <a:grpSpLocks/>
          </p:cNvGrpSpPr>
          <p:nvPr/>
        </p:nvGrpSpPr>
        <p:grpSpPr bwMode="auto">
          <a:xfrm>
            <a:off x="-136525" y="474663"/>
            <a:ext cx="12411075" cy="5784850"/>
            <a:chOff x="0" y="0"/>
            <a:chExt cx="12410868" cy="5784745"/>
          </a:xfrm>
        </p:grpSpPr>
        <p:sp>
          <p:nvSpPr>
            <p:cNvPr id="1638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8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8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6390" name="图片 3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9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9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16394" name="矩形 19"/>
          <p:cNvSpPr>
            <a:spLocks noChangeArrowheads="1"/>
          </p:cNvSpPr>
          <p:nvPr/>
        </p:nvSpPr>
        <p:spPr bwMode="auto">
          <a:xfrm>
            <a:off x="0" y="2066925"/>
            <a:ext cx="12192000" cy="294957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95" name="矩形 21"/>
          <p:cNvSpPr>
            <a:spLocks noChangeArrowheads="1"/>
          </p:cNvSpPr>
          <p:nvPr/>
        </p:nvSpPr>
        <p:spPr bwMode="auto">
          <a:xfrm>
            <a:off x="0" y="2066925"/>
            <a:ext cx="12192000" cy="2949575"/>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6396" name="文本框 22"/>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6397" name="文本框 2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1639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640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640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16402" name="组合 5"/>
          <p:cNvGrpSpPr>
            <a:grpSpLocks/>
          </p:cNvGrpSpPr>
          <p:nvPr/>
        </p:nvGrpSpPr>
        <p:grpSpPr bwMode="auto">
          <a:xfrm>
            <a:off x="0" y="2414588"/>
            <a:ext cx="12192000" cy="1479550"/>
            <a:chOff x="0" y="0"/>
            <a:chExt cx="12192000" cy="1480457"/>
          </a:xfrm>
        </p:grpSpPr>
        <p:sp>
          <p:nvSpPr>
            <p:cNvPr id="16403"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640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1640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grpSp>
        <p:nvGrpSpPr>
          <p:cNvPr id="16406" name="组合 74"/>
          <p:cNvGrpSpPr>
            <a:grpSpLocks/>
          </p:cNvGrpSpPr>
          <p:nvPr/>
        </p:nvGrpSpPr>
        <p:grpSpPr bwMode="auto">
          <a:xfrm>
            <a:off x="5475288" y="2524125"/>
            <a:ext cx="1247775" cy="1249363"/>
            <a:chOff x="0" y="0"/>
            <a:chExt cx="1248318" cy="1248318"/>
          </a:xfrm>
        </p:grpSpPr>
        <p:sp>
          <p:nvSpPr>
            <p:cNvPr id="1640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08"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03</a:t>
              </a:r>
              <a:endParaRPr lang="zh-CN" altLang="en-US" sz="4800">
                <a:solidFill>
                  <a:srgbClr val="1E6991"/>
                </a:solidFill>
                <a:latin typeface="华文细黑" pitchFamily="2" charset="-122"/>
                <a:ea typeface="华文细黑" pitchFamily="2" charset="-122"/>
              </a:endParaRPr>
            </a:p>
          </p:txBody>
        </p:sp>
      </p:grpSp>
      <p:sp>
        <p:nvSpPr>
          <p:cNvPr id="16410" name="文本框 66"/>
          <p:cNvSpPr txBox="1">
            <a:spLocks noChangeArrowheads="1"/>
          </p:cNvSpPr>
          <p:nvPr/>
        </p:nvSpPr>
        <p:spPr bwMode="auto">
          <a:xfrm>
            <a:off x="4976813" y="3844925"/>
            <a:ext cx="2260600" cy="3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zh-CN" altLang="en-US" sz="1600" b="1" dirty="0" smtClean="0">
                <a:solidFill>
                  <a:srgbClr val="FFFFFF"/>
                </a:solidFill>
                <a:latin typeface="Arial" pitchFamily="34" charset="0"/>
                <a:cs typeface="Arial" pitchFamily="34" charset="0"/>
              </a:rPr>
              <a:t>解决的问题</a:t>
            </a:r>
            <a:endParaRPr lang="zh-CN" altLang="en-US" sz="1600" b="1" dirty="0">
              <a:solidFill>
                <a:srgbClr val="FFFFFF"/>
              </a:solidFill>
              <a:latin typeface="Arial" pitchFamily="34" charset="0"/>
              <a:cs typeface="Arial"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6406"/>
                                        </p:tgtEl>
                                        <p:attrNameLst>
                                          <p:attrName>style.visibility</p:attrName>
                                        </p:attrNameLst>
                                      </p:cBhvr>
                                      <p:to>
                                        <p:strVal val="visible"/>
                                      </p:to>
                                    </p:set>
                                    <p:anim calcmode="lin" valueType="num">
                                      <p:cBhvr>
                                        <p:cTn id="7" dur="500" fill="hold"/>
                                        <p:tgtEl>
                                          <p:spTgt spid="16406"/>
                                        </p:tgtEl>
                                        <p:attrNameLst>
                                          <p:attrName>ppt_w</p:attrName>
                                        </p:attrNameLst>
                                      </p:cBhvr>
                                      <p:tavLst>
                                        <p:tav tm="0">
                                          <p:val>
                                            <p:fltVal val="0"/>
                                          </p:val>
                                        </p:tav>
                                        <p:tav tm="100000">
                                          <p:val>
                                            <p:strVal val="#ppt_w"/>
                                          </p:val>
                                        </p:tav>
                                      </p:tavLst>
                                    </p:anim>
                                    <p:anim calcmode="lin" valueType="num">
                                      <p:cBhvr>
                                        <p:cTn id="8" dur="500" fill="hold"/>
                                        <p:tgtEl>
                                          <p:spTgt spid="16406"/>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16402"/>
                                        </p:tgtEl>
                                        <p:attrNameLst>
                                          <p:attrName>style.visibility</p:attrName>
                                        </p:attrNameLst>
                                      </p:cBhvr>
                                      <p:to>
                                        <p:strVal val="visible"/>
                                      </p:to>
                                    </p:set>
                                    <p:animEffect transition="in" filter="barn(outVertical)">
                                      <p:cBhvr>
                                        <p:cTn id="12" dur="500"/>
                                        <p:tgtEl>
                                          <p:spTgt spid="16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0483"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20484" name="直接连接符 11"/>
          <p:cNvCxnSpPr>
            <a:cxnSpLocks noChangeShapeType="1"/>
          </p:cNvCxnSpPr>
          <p:nvPr/>
        </p:nvCxnSpPr>
        <p:spPr bwMode="auto">
          <a:xfrm flipH="1">
            <a:off x="819150" y="404813"/>
            <a:ext cx="338138"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20485"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smtClean="0">
                <a:solidFill>
                  <a:srgbClr val="132F55"/>
                </a:solidFill>
                <a:latin typeface="华文细黑" pitchFamily="2" charset="-122"/>
                <a:ea typeface="华文细黑" pitchFamily="2" charset="-122"/>
              </a:rPr>
              <a:t>0</a:t>
            </a:r>
            <a:r>
              <a:rPr lang="en-US" altLang="zh-CN" sz="2400" b="1" dirty="0" smtClean="0">
                <a:solidFill>
                  <a:srgbClr val="132F55"/>
                </a:solidFill>
                <a:latin typeface="华文细黑" pitchFamily="2" charset="-122"/>
                <a:ea typeface="华文细黑" pitchFamily="2" charset="-122"/>
              </a:rPr>
              <a:t>3</a:t>
            </a:r>
            <a:endParaRPr lang="zh-CN" altLang="en-US" sz="2400" b="1" dirty="0">
              <a:solidFill>
                <a:srgbClr val="132F55"/>
              </a:solidFill>
              <a:latin typeface="华文细黑" pitchFamily="2" charset="-122"/>
              <a:ea typeface="华文细黑" pitchFamily="2" charset="-122"/>
            </a:endParaRPr>
          </a:p>
        </p:txBody>
      </p:sp>
      <p:cxnSp>
        <p:nvCxnSpPr>
          <p:cNvPr id="20486" name="直接连接符 14"/>
          <p:cNvCxnSpPr>
            <a:cxnSpLocks noChangeShapeType="1"/>
          </p:cNvCxnSpPr>
          <p:nvPr/>
        </p:nvCxnSpPr>
        <p:spPr bwMode="auto">
          <a:xfrm>
            <a:off x="398463" y="873125"/>
            <a:ext cx="1138555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20488" name="组合 74"/>
          <p:cNvGrpSpPr>
            <a:grpSpLocks/>
          </p:cNvGrpSpPr>
          <p:nvPr/>
        </p:nvGrpSpPr>
        <p:grpSpPr bwMode="auto">
          <a:xfrm>
            <a:off x="407988" y="1789113"/>
            <a:ext cx="2735262" cy="4127500"/>
            <a:chOff x="0" y="0"/>
            <a:chExt cx="2735895" cy="4127500"/>
          </a:xfrm>
        </p:grpSpPr>
        <p:grpSp>
          <p:nvGrpSpPr>
            <p:cNvPr id="20489" name="组合 4"/>
            <p:cNvGrpSpPr>
              <a:grpSpLocks/>
            </p:cNvGrpSpPr>
            <p:nvPr/>
          </p:nvGrpSpPr>
          <p:grpSpPr bwMode="auto">
            <a:xfrm>
              <a:off x="0" y="0"/>
              <a:ext cx="2735895" cy="4127500"/>
              <a:chOff x="0" y="0"/>
              <a:chExt cx="2735895" cy="4127500"/>
            </a:xfrm>
          </p:grpSpPr>
          <p:sp>
            <p:nvSpPr>
              <p:cNvPr id="20490" name="任意多边形 17"/>
              <p:cNvSpPr>
                <a:spLocks/>
              </p:cNvSpPr>
              <p:nvPr/>
            </p:nvSpPr>
            <p:spPr bwMode="auto">
              <a:xfrm>
                <a:off x="0" y="1074737"/>
                <a:ext cx="2735895"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491" name="任意多边形 16"/>
              <p:cNvSpPr>
                <a:spLocks/>
              </p:cNvSpPr>
              <p:nvPr/>
            </p:nvSpPr>
            <p:spPr bwMode="auto">
              <a:xfrm>
                <a:off x="0" y="0"/>
                <a:ext cx="2735895"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492" name="组合 70"/>
            <p:cNvGrpSpPr>
              <a:grpSpLocks/>
            </p:cNvGrpSpPr>
            <p:nvPr/>
          </p:nvGrpSpPr>
          <p:grpSpPr bwMode="auto">
            <a:xfrm>
              <a:off x="1" y="106402"/>
              <a:ext cx="2735893" cy="3834166"/>
              <a:chOff x="0" y="0"/>
              <a:chExt cx="2735893" cy="3834166"/>
            </a:xfrm>
          </p:grpSpPr>
          <p:grpSp>
            <p:nvGrpSpPr>
              <p:cNvPr id="20493" name="组合 7"/>
              <p:cNvGrpSpPr>
                <a:grpSpLocks/>
              </p:cNvGrpSpPr>
              <p:nvPr/>
            </p:nvGrpSpPr>
            <p:grpSpPr bwMode="auto">
              <a:xfrm>
                <a:off x="859139" y="0"/>
                <a:ext cx="1017614" cy="1016161"/>
                <a:chOff x="0" y="0"/>
                <a:chExt cx="1017614" cy="1016161"/>
              </a:xfrm>
            </p:grpSpPr>
            <p:sp>
              <p:nvSpPr>
                <p:cNvPr id="20494" name="文本框 34"/>
                <p:cNvSpPr txBox="1">
                  <a:spLocks noChangeArrowheads="1"/>
                </p:cNvSpPr>
                <p:nvPr/>
              </p:nvSpPr>
              <p:spPr bwMode="auto">
                <a:xfrm>
                  <a:off x="28702" y="92831"/>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01</a:t>
                  </a:r>
                  <a:endParaRPr lang="zh-CN" altLang="en-US" sz="5400" b="1">
                    <a:solidFill>
                      <a:srgbClr val="1E6991"/>
                    </a:solidFill>
                    <a:latin typeface="华文细黑" pitchFamily="2" charset="-122"/>
                    <a:ea typeface="华文细黑" pitchFamily="2" charset="-122"/>
                  </a:endParaRPr>
                </a:p>
              </p:txBody>
            </p:sp>
            <p:sp>
              <p:nvSpPr>
                <p:cNvPr id="20495" name="文本框 35"/>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ONE</a:t>
                  </a:r>
                  <a:endParaRPr lang="zh-CN" altLang="en-US" sz="1200">
                    <a:solidFill>
                      <a:srgbClr val="1E6991"/>
                    </a:solidFill>
                    <a:latin typeface="Arial" pitchFamily="34" charset="0"/>
                    <a:ea typeface="华文细黑" pitchFamily="2" charset="-122"/>
                  </a:endParaRPr>
                </a:p>
              </p:txBody>
            </p:sp>
          </p:grpSp>
          <p:sp>
            <p:nvSpPr>
              <p:cNvPr id="20497" name="矩形 42"/>
              <p:cNvSpPr>
                <a:spLocks noChangeArrowheads="1"/>
              </p:cNvSpPr>
              <p:nvPr/>
            </p:nvSpPr>
            <p:spPr bwMode="auto">
              <a:xfrm>
                <a:off x="0" y="1684905"/>
                <a:ext cx="2735893" cy="7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150000"/>
                  </a:lnSpc>
                </a:pPr>
                <a:r>
                  <a:rPr lang="zh-CN" altLang="en-US" sz="1600" b="1" dirty="0">
                    <a:solidFill>
                      <a:srgbClr val="1E6991"/>
                    </a:solidFill>
                    <a:latin typeface="Arial" pitchFamily="34" charset="0"/>
                  </a:rPr>
                  <a:t>识别车主声音，通过语调、语义来判断车主情绪状态</a:t>
                </a:r>
                <a:endParaRPr lang="zh-CN" altLang="en-US" sz="1600" b="1" dirty="0">
                  <a:solidFill>
                    <a:srgbClr val="1E6991"/>
                  </a:solidFill>
                  <a:latin typeface="Arial" pitchFamily="34" charset="0"/>
                </a:endParaRPr>
              </a:p>
            </p:txBody>
          </p:sp>
          <p:grpSp>
            <p:nvGrpSpPr>
              <p:cNvPr id="20498" name="组合 65"/>
              <p:cNvGrpSpPr>
                <a:grpSpLocks/>
              </p:cNvGrpSpPr>
              <p:nvPr/>
            </p:nvGrpSpPr>
            <p:grpSpPr bwMode="auto">
              <a:xfrm>
                <a:off x="956466" y="3011206"/>
                <a:ext cx="822960" cy="822960"/>
                <a:chOff x="0" y="0"/>
                <a:chExt cx="822960" cy="822960"/>
              </a:xfrm>
            </p:grpSpPr>
            <p:sp>
              <p:nvSpPr>
                <p:cNvPr id="20499" name="Freeform 10"/>
                <p:cNvSpPr>
                  <a:spLocks noEditPoints="1"/>
                </p:cNvSpPr>
                <p:nvPr/>
              </p:nvSpPr>
              <p:spPr bwMode="auto">
                <a:xfrm>
                  <a:off x="118867" y="136387"/>
                  <a:ext cx="574680" cy="483505"/>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00" name="椭圆 61"/>
                <p:cNvSpPr>
                  <a:spLocks noChangeArrowheads="1"/>
                </p:cNvSpPr>
                <p:nvPr/>
              </p:nvSpPr>
              <p:spPr bwMode="auto">
                <a:xfrm>
                  <a:off x="-571" y="242"/>
                  <a:ext cx="824102" cy="822325"/>
                </a:xfrm>
                <a:prstGeom prst="ellipse">
                  <a:avLst/>
                </a:prstGeom>
                <a:noFill/>
                <a:ln w="15875"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grpSp>
      <p:grpSp>
        <p:nvGrpSpPr>
          <p:cNvPr id="20501" name="组合 75"/>
          <p:cNvGrpSpPr>
            <a:grpSpLocks/>
          </p:cNvGrpSpPr>
          <p:nvPr/>
        </p:nvGrpSpPr>
        <p:grpSpPr bwMode="auto">
          <a:xfrm>
            <a:off x="4578759" y="1789113"/>
            <a:ext cx="2736850" cy="4127500"/>
            <a:chOff x="0" y="0"/>
            <a:chExt cx="2735895" cy="4127500"/>
          </a:xfrm>
        </p:grpSpPr>
        <p:grpSp>
          <p:nvGrpSpPr>
            <p:cNvPr id="20502" name="组合 18"/>
            <p:cNvGrpSpPr>
              <a:grpSpLocks/>
            </p:cNvGrpSpPr>
            <p:nvPr/>
          </p:nvGrpSpPr>
          <p:grpSpPr bwMode="auto">
            <a:xfrm>
              <a:off x="0" y="0"/>
              <a:ext cx="2735895" cy="4127500"/>
              <a:chOff x="0" y="0"/>
              <a:chExt cx="2735895" cy="4127500"/>
            </a:xfrm>
          </p:grpSpPr>
          <p:sp>
            <p:nvSpPr>
              <p:cNvPr id="20503" name="任意多边形 19"/>
              <p:cNvSpPr>
                <a:spLocks/>
              </p:cNvSpPr>
              <p:nvPr/>
            </p:nvSpPr>
            <p:spPr bwMode="auto">
              <a:xfrm>
                <a:off x="0" y="1074737"/>
                <a:ext cx="2735895"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504" name="任意多边形 20"/>
              <p:cNvSpPr>
                <a:spLocks/>
              </p:cNvSpPr>
              <p:nvPr/>
            </p:nvSpPr>
            <p:spPr bwMode="auto">
              <a:xfrm>
                <a:off x="0" y="0"/>
                <a:ext cx="2735895"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505" name="组合 71"/>
            <p:cNvGrpSpPr>
              <a:grpSpLocks/>
            </p:cNvGrpSpPr>
            <p:nvPr/>
          </p:nvGrpSpPr>
          <p:grpSpPr bwMode="auto">
            <a:xfrm>
              <a:off x="1" y="106402"/>
              <a:ext cx="2735893" cy="3834166"/>
              <a:chOff x="0" y="0"/>
              <a:chExt cx="2735893" cy="3834166"/>
            </a:xfrm>
          </p:grpSpPr>
          <p:grpSp>
            <p:nvGrpSpPr>
              <p:cNvPr id="20506" name="组合 8"/>
              <p:cNvGrpSpPr>
                <a:grpSpLocks/>
              </p:cNvGrpSpPr>
              <p:nvPr/>
            </p:nvGrpSpPr>
            <p:grpSpPr bwMode="auto">
              <a:xfrm>
                <a:off x="781788" y="0"/>
                <a:ext cx="1017614" cy="1016161"/>
                <a:chOff x="0" y="0"/>
                <a:chExt cx="1017614" cy="1016161"/>
              </a:xfrm>
            </p:grpSpPr>
            <p:sp>
              <p:nvSpPr>
                <p:cNvPr id="20507" name="文本框 28"/>
                <p:cNvSpPr txBox="1">
                  <a:spLocks noChangeArrowheads="1"/>
                </p:cNvSpPr>
                <p:nvPr/>
              </p:nvSpPr>
              <p:spPr bwMode="auto">
                <a:xfrm>
                  <a:off x="28702" y="92831"/>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02</a:t>
                  </a:r>
                  <a:endParaRPr lang="zh-CN" altLang="en-US" sz="5400" b="1">
                    <a:solidFill>
                      <a:srgbClr val="1E6991"/>
                    </a:solidFill>
                    <a:latin typeface="华文细黑" pitchFamily="2" charset="-122"/>
                    <a:ea typeface="华文细黑" pitchFamily="2" charset="-122"/>
                  </a:endParaRPr>
                </a:p>
              </p:txBody>
            </p:sp>
            <p:sp>
              <p:nvSpPr>
                <p:cNvPr id="20508" name="文本框 29"/>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TWO</a:t>
                  </a:r>
                  <a:endParaRPr lang="zh-CN" altLang="en-US" sz="1200">
                    <a:solidFill>
                      <a:srgbClr val="1E6991"/>
                    </a:solidFill>
                    <a:latin typeface="Arial" pitchFamily="34" charset="0"/>
                    <a:ea typeface="华文细黑" pitchFamily="2" charset="-122"/>
                  </a:endParaRPr>
                </a:p>
              </p:txBody>
            </p:sp>
          </p:grpSp>
          <p:sp>
            <p:nvSpPr>
              <p:cNvPr id="20510" name="矩形 44"/>
              <p:cNvSpPr>
                <a:spLocks noChangeArrowheads="1"/>
              </p:cNvSpPr>
              <p:nvPr/>
            </p:nvSpPr>
            <p:spPr bwMode="auto">
              <a:xfrm>
                <a:off x="0" y="1684905"/>
                <a:ext cx="27358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150000"/>
                  </a:lnSpc>
                </a:pPr>
                <a:r>
                  <a:rPr lang="zh-CN" altLang="en-US" sz="1600" b="1" dirty="0">
                    <a:solidFill>
                      <a:srgbClr val="1E6991"/>
                    </a:solidFill>
                    <a:latin typeface="Arial" pitchFamily="34" charset="0"/>
                  </a:rPr>
                  <a:t>要求用户登陆认证，成功认证后可使用</a:t>
                </a:r>
                <a:r>
                  <a:rPr lang="en-US" altLang="zh-CN" sz="1600" b="1" dirty="0">
                    <a:solidFill>
                      <a:srgbClr val="1E6991"/>
                    </a:solidFill>
                    <a:latin typeface="Arial" pitchFamily="34" charset="0"/>
                  </a:rPr>
                  <a:t>APP</a:t>
                </a:r>
                <a:endParaRPr lang="zh-CN" altLang="en-US" sz="1600" b="1" dirty="0">
                  <a:solidFill>
                    <a:srgbClr val="1E6991"/>
                  </a:solidFill>
                  <a:latin typeface="Arial" pitchFamily="34" charset="0"/>
                </a:endParaRPr>
              </a:p>
            </p:txBody>
          </p:sp>
          <p:grpSp>
            <p:nvGrpSpPr>
              <p:cNvPr id="20511" name="组合 66"/>
              <p:cNvGrpSpPr>
                <a:grpSpLocks/>
              </p:cNvGrpSpPr>
              <p:nvPr/>
            </p:nvGrpSpPr>
            <p:grpSpPr bwMode="auto">
              <a:xfrm>
                <a:off x="956465" y="3011206"/>
                <a:ext cx="822960" cy="822960"/>
                <a:chOff x="0" y="0"/>
                <a:chExt cx="822960" cy="822960"/>
              </a:xfrm>
            </p:grpSpPr>
            <p:pic>
              <p:nvPicPr>
                <p:cNvPr id="20512" name="组合 51"/>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0181" y="91999"/>
                  <a:ext cx="591106" cy="57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513" name="椭圆 62"/>
                <p:cNvSpPr>
                  <a:spLocks noChangeArrowheads="1"/>
                </p:cNvSpPr>
                <p:nvPr/>
              </p:nvSpPr>
              <p:spPr bwMode="auto">
                <a:xfrm>
                  <a:off x="462" y="242"/>
                  <a:ext cx="822038" cy="822325"/>
                </a:xfrm>
                <a:prstGeom prst="ellipse">
                  <a:avLst/>
                </a:prstGeom>
                <a:noFill/>
                <a:ln w="15875"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grpSp>
      <p:grpSp>
        <p:nvGrpSpPr>
          <p:cNvPr id="20514" name="组合 76"/>
          <p:cNvGrpSpPr>
            <a:grpSpLocks/>
          </p:cNvGrpSpPr>
          <p:nvPr/>
        </p:nvGrpSpPr>
        <p:grpSpPr bwMode="auto">
          <a:xfrm>
            <a:off x="8926564" y="1789113"/>
            <a:ext cx="2736850" cy="4127500"/>
            <a:chOff x="0" y="0"/>
            <a:chExt cx="2735896" cy="4127500"/>
          </a:xfrm>
        </p:grpSpPr>
        <p:grpSp>
          <p:nvGrpSpPr>
            <p:cNvPr id="20515" name="组合 21"/>
            <p:cNvGrpSpPr>
              <a:grpSpLocks/>
            </p:cNvGrpSpPr>
            <p:nvPr/>
          </p:nvGrpSpPr>
          <p:grpSpPr bwMode="auto">
            <a:xfrm>
              <a:off x="1" y="0"/>
              <a:ext cx="2735895" cy="4127500"/>
              <a:chOff x="0" y="0"/>
              <a:chExt cx="2735895" cy="4127500"/>
            </a:xfrm>
          </p:grpSpPr>
          <p:sp>
            <p:nvSpPr>
              <p:cNvPr id="20516" name="任意多边形 22"/>
              <p:cNvSpPr>
                <a:spLocks/>
              </p:cNvSpPr>
              <p:nvPr/>
            </p:nvSpPr>
            <p:spPr bwMode="auto">
              <a:xfrm>
                <a:off x="-1" y="1074737"/>
                <a:ext cx="2735896"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517" name="任意多边形 23"/>
              <p:cNvSpPr>
                <a:spLocks/>
              </p:cNvSpPr>
              <p:nvPr/>
            </p:nvSpPr>
            <p:spPr bwMode="auto">
              <a:xfrm>
                <a:off x="-1" y="0"/>
                <a:ext cx="2735896"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518" name="组合 72"/>
            <p:cNvGrpSpPr>
              <a:grpSpLocks/>
            </p:cNvGrpSpPr>
            <p:nvPr/>
          </p:nvGrpSpPr>
          <p:grpSpPr bwMode="auto">
            <a:xfrm>
              <a:off x="0" y="106402"/>
              <a:ext cx="2735893" cy="3834166"/>
              <a:chOff x="0" y="0"/>
              <a:chExt cx="2735893" cy="3834166"/>
            </a:xfrm>
          </p:grpSpPr>
          <p:grpSp>
            <p:nvGrpSpPr>
              <p:cNvPr id="20519" name="组合 39"/>
              <p:cNvGrpSpPr>
                <a:grpSpLocks/>
              </p:cNvGrpSpPr>
              <p:nvPr/>
            </p:nvGrpSpPr>
            <p:grpSpPr bwMode="auto">
              <a:xfrm>
                <a:off x="704439" y="0"/>
                <a:ext cx="1190979" cy="1016161"/>
                <a:chOff x="0" y="0"/>
                <a:chExt cx="1190979" cy="1016161"/>
              </a:xfrm>
            </p:grpSpPr>
            <p:sp>
              <p:nvSpPr>
                <p:cNvPr id="20520" name="文本框 37"/>
                <p:cNvSpPr txBox="1">
                  <a:spLocks noChangeArrowheads="1"/>
                </p:cNvSpPr>
                <p:nvPr/>
              </p:nvSpPr>
              <p:spPr bwMode="auto">
                <a:xfrm>
                  <a:off x="130301" y="92831"/>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03</a:t>
                  </a:r>
                  <a:endParaRPr lang="zh-CN" altLang="en-US" sz="5400" b="1">
                    <a:solidFill>
                      <a:srgbClr val="1E6991"/>
                    </a:solidFill>
                    <a:latin typeface="华文细黑" pitchFamily="2" charset="-122"/>
                    <a:ea typeface="华文细黑" pitchFamily="2" charset="-122"/>
                  </a:endParaRPr>
                </a:p>
              </p:txBody>
            </p:sp>
            <p:sp>
              <p:nvSpPr>
                <p:cNvPr id="20521" name="文本框 38"/>
                <p:cNvSpPr txBox="1">
                  <a:spLocks noChangeArrowheads="1"/>
                </p:cNvSpPr>
                <p:nvPr/>
              </p:nvSpPr>
              <p:spPr bwMode="auto">
                <a:xfrm>
                  <a:off x="0" y="0"/>
                  <a:ext cx="1190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THREE</a:t>
                  </a:r>
                  <a:endParaRPr lang="zh-CN" altLang="en-US" sz="1200">
                    <a:solidFill>
                      <a:srgbClr val="1E6991"/>
                    </a:solidFill>
                    <a:latin typeface="Arial" pitchFamily="34" charset="0"/>
                    <a:ea typeface="华文细黑" pitchFamily="2" charset="-122"/>
                  </a:endParaRPr>
                </a:p>
              </p:txBody>
            </p:sp>
          </p:grpSp>
          <p:sp>
            <p:nvSpPr>
              <p:cNvPr id="20523" name="矩形 46"/>
              <p:cNvSpPr>
                <a:spLocks noChangeArrowheads="1"/>
              </p:cNvSpPr>
              <p:nvPr/>
            </p:nvSpPr>
            <p:spPr bwMode="auto">
              <a:xfrm>
                <a:off x="0" y="1684905"/>
                <a:ext cx="2735893" cy="7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150000"/>
                  </a:lnSpc>
                </a:pPr>
                <a:r>
                  <a:rPr lang="zh-CN" altLang="en-US" sz="1600" b="1" dirty="0">
                    <a:solidFill>
                      <a:srgbClr val="1E6991"/>
                    </a:solidFill>
                    <a:latin typeface="Arial" pitchFamily="34" charset="0"/>
                  </a:rPr>
                  <a:t>实现紧急情况下短信通知家人及报警</a:t>
                </a:r>
                <a:endParaRPr lang="zh-CN" altLang="en-US" sz="1600" b="1" dirty="0">
                  <a:solidFill>
                    <a:srgbClr val="1E6991"/>
                  </a:solidFill>
                  <a:latin typeface="Arial" pitchFamily="34" charset="0"/>
                </a:endParaRPr>
              </a:p>
            </p:txBody>
          </p:sp>
          <p:grpSp>
            <p:nvGrpSpPr>
              <p:cNvPr id="20524" name="组合 67"/>
              <p:cNvGrpSpPr>
                <a:grpSpLocks/>
              </p:cNvGrpSpPr>
              <p:nvPr/>
            </p:nvGrpSpPr>
            <p:grpSpPr bwMode="auto">
              <a:xfrm>
                <a:off x="956466" y="3011206"/>
                <a:ext cx="822960" cy="822960"/>
                <a:chOff x="0" y="0"/>
                <a:chExt cx="822960" cy="822960"/>
              </a:xfrm>
            </p:grpSpPr>
            <p:sp>
              <p:nvSpPr>
                <p:cNvPr id="20525" name="Freeform 11"/>
                <p:cNvSpPr>
                  <a:spLocks noEditPoints="1"/>
                </p:cNvSpPr>
                <p:nvPr/>
              </p:nvSpPr>
              <p:spPr bwMode="auto">
                <a:xfrm>
                  <a:off x="144375" y="130206"/>
                  <a:ext cx="563627" cy="607834"/>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26" name="椭圆 63"/>
                <p:cNvSpPr>
                  <a:spLocks noChangeArrowheads="1"/>
                </p:cNvSpPr>
                <p:nvPr/>
              </p:nvSpPr>
              <p:spPr bwMode="auto">
                <a:xfrm>
                  <a:off x="462" y="242"/>
                  <a:ext cx="822038" cy="822325"/>
                </a:xfrm>
                <a:prstGeom prst="ellipse">
                  <a:avLst/>
                </a:prstGeom>
                <a:noFill/>
                <a:ln w="15875"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gr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7288" y="380207"/>
            <a:ext cx="3494087"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064449" y="600868"/>
            <a:ext cx="2719564"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0488"/>
                                        </p:tgtEl>
                                        <p:attrNameLst>
                                          <p:attrName>style.visibility</p:attrName>
                                        </p:attrNameLst>
                                      </p:cBhvr>
                                      <p:to>
                                        <p:strVal val="visible"/>
                                      </p:to>
                                    </p:set>
                                    <p:animEffect transition="in" filter="fade">
                                      <p:cBhvr>
                                        <p:cTn id="7" dur="750"/>
                                        <p:tgtEl>
                                          <p:spTgt spid="20488"/>
                                        </p:tgtEl>
                                      </p:cBhvr>
                                    </p:animEffect>
                                    <p:anim calcmode="lin" valueType="num">
                                      <p:cBhvr>
                                        <p:cTn id="8" dur="750" fill="hold"/>
                                        <p:tgtEl>
                                          <p:spTgt spid="20488"/>
                                        </p:tgtEl>
                                        <p:attrNameLst>
                                          <p:attrName>ppt_x</p:attrName>
                                        </p:attrNameLst>
                                      </p:cBhvr>
                                      <p:tavLst>
                                        <p:tav tm="0">
                                          <p:val>
                                            <p:strVal val="#ppt_x"/>
                                          </p:val>
                                        </p:tav>
                                        <p:tav tm="100000">
                                          <p:val>
                                            <p:strVal val="#ppt_x"/>
                                          </p:val>
                                        </p:tav>
                                      </p:tavLst>
                                    </p:anim>
                                    <p:anim calcmode="lin" valueType="num">
                                      <p:cBhvr>
                                        <p:cTn id="9" dur="750" fill="hold"/>
                                        <p:tgtEl>
                                          <p:spTgt spid="204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0501"/>
                                        </p:tgtEl>
                                        <p:attrNameLst>
                                          <p:attrName>style.visibility</p:attrName>
                                        </p:attrNameLst>
                                      </p:cBhvr>
                                      <p:to>
                                        <p:strVal val="visible"/>
                                      </p:to>
                                    </p:set>
                                    <p:animEffect transition="in" filter="fade">
                                      <p:cBhvr>
                                        <p:cTn id="14" dur="750"/>
                                        <p:tgtEl>
                                          <p:spTgt spid="20501"/>
                                        </p:tgtEl>
                                      </p:cBhvr>
                                    </p:animEffect>
                                    <p:anim calcmode="lin" valueType="num">
                                      <p:cBhvr>
                                        <p:cTn id="15" dur="750" fill="hold"/>
                                        <p:tgtEl>
                                          <p:spTgt spid="20501"/>
                                        </p:tgtEl>
                                        <p:attrNameLst>
                                          <p:attrName>ppt_x</p:attrName>
                                        </p:attrNameLst>
                                      </p:cBhvr>
                                      <p:tavLst>
                                        <p:tav tm="0">
                                          <p:val>
                                            <p:strVal val="#ppt_x"/>
                                          </p:val>
                                        </p:tav>
                                        <p:tav tm="100000">
                                          <p:val>
                                            <p:strVal val="#ppt_x"/>
                                          </p:val>
                                        </p:tav>
                                      </p:tavLst>
                                    </p:anim>
                                    <p:anim calcmode="lin" valueType="num">
                                      <p:cBhvr>
                                        <p:cTn id="16" dur="750" fill="hold"/>
                                        <p:tgtEl>
                                          <p:spTgt spid="2050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514"/>
                                        </p:tgtEl>
                                        <p:attrNameLst>
                                          <p:attrName>style.visibility</p:attrName>
                                        </p:attrNameLst>
                                      </p:cBhvr>
                                      <p:to>
                                        <p:strVal val="visible"/>
                                      </p:to>
                                    </p:set>
                                    <p:animEffect transition="in" filter="fade">
                                      <p:cBhvr>
                                        <p:cTn id="21" dur="750"/>
                                        <p:tgtEl>
                                          <p:spTgt spid="20514"/>
                                        </p:tgtEl>
                                      </p:cBhvr>
                                    </p:animEffect>
                                    <p:anim calcmode="lin" valueType="num">
                                      <p:cBhvr>
                                        <p:cTn id="22" dur="750" fill="hold"/>
                                        <p:tgtEl>
                                          <p:spTgt spid="20514"/>
                                        </p:tgtEl>
                                        <p:attrNameLst>
                                          <p:attrName>ppt_x</p:attrName>
                                        </p:attrNameLst>
                                      </p:cBhvr>
                                      <p:tavLst>
                                        <p:tav tm="0">
                                          <p:val>
                                            <p:strVal val="#ppt_x"/>
                                          </p:val>
                                        </p:tav>
                                        <p:tav tm="100000">
                                          <p:val>
                                            <p:strVal val="#ppt_x"/>
                                          </p:val>
                                        </p:tav>
                                      </p:tavLst>
                                    </p:anim>
                                    <p:anim calcmode="lin" valueType="num">
                                      <p:cBhvr>
                                        <p:cTn id="23" dur="750" fill="hold"/>
                                        <p:tgtEl>
                                          <p:spTgt spid="205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394</TotalTime>
  <Pages>0</Pages>
  <Words>582</Words>
  <Characters>0</Characters>
  <Application>Microsoft Office PowerPoint</Application>
  <DocSecurity>0</DocSecurity>
  <PresentationFormat>自定义</PresentationFormat>
  <Lines>0</Lines>
  <Paragraphs>74</Paragraphs>
  <Slides>12</Slides>
  <Notes>1</Notes>
  <HiddenSlides>0</HiddenSlides>
  <MMClips>0</MMClips>
  <ScaleCrop>false</ScaleCrop>
  <HeadingPairs>
    <vt:vector size="4" baseType="variant">
      <vt:variant>
        <vt:lpstr>主题</vt:lpstr>
      </vt:variant>
      <vt:variant>
        <vt:i4>1</vt:i4>
      </vt:variant>
      <vt:variant>
        <vt:lpstr>幻灯片标题</vt:lpstr>
      </vt:variant>
      <vt:variant>
        <vt:i4>12</vt:i4>
      </vt:variant>
    </vt:vector>
  </HeadingPairs>
  <TitlesOfParts>
    <vt:vector size="1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senry gee</dc:creator>
  <cp:lastModifiedBy>youokme1998</cp:lastModifiedBy>
  <cp:revision>64</cp:revision>
  <dcterms:created xsi:type="dcterms:W3CDTF">2015-05-08T01:08:20Z</dcterms:created>
  <dcterms:modified xsi:type="dcterms:W3CDTF">2017-11-04T19:56:33Z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